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</p:sldIdLst>
  <p:sldSz cx="7556500" cy="10693400"/>
  <p:notesSz cx="6797675" cy="9926638"/>
  <p:embeddedFontLst>
    <p:embeddedFont>
      <p:font typeface="M+ Heavy" panose="020B0600070205080204" charset="-128"/>
      <p:regular r:id="rId3"/>
    </p:embeddedFont>
    <p:embeddedFont>
      <p:font typeface="Noto Sans JP Bold" panose="020B0600070205080204" charset="-128"/>
      <p:regular r:id="rId4"/>
    </p:embeddedFont>
    <p:embeddedFont>
      <p:font typeface="Noto Sans JP Heavy" panose="020B0600070205080204" charset="-128"/>
      <p:regular r:id="rId5"/>
    </p:embeddedFont>
    <p:embeddedFont>
      <p:font typeface="Meiryo UI" panose="020B0604030504040204" pitchFamily="50" charset="-128"/>
      <p:regular r:id="rId6"/>
      <p:bold r:id="rId7"/>
      <p:italic r:id="rId8"/>
      <p:boldItalic r:id="rId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AAD"/>
    <a:srgbClr val="003366"/>
    <a:srgbClr val="0000CC"/>
    <a:srgbClr val="000099"/>
    <a:srgbClr val="003399"/>
    <a:srgbClr val="0066CC"/>
    <a:srgbClr val="3366FF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6F670FE-535A-4A5A-A216-2DCF50B0AD9B}" v="9" dt="2025-02-13T06:35:01.7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202" d="100"/>
          <a:sy n="202" d="100"/>
        </p:scale>
        <p:origin x="144" y="-900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6.fntdata"/><Relationship Id="rId13" Type="http://schemas.openxmlformats.org/officeDocument/2006/relationships/tableStyles" Target="tableStyles.xml"/><Relationship Id="rId3" Type="http://schemas.openxmlformats.org/officeDocument/2006/relationships/font" Target="fonts/font1.fntdata"/><Relationship Id="rId7" Type="http://schemas.openxmlformats.org/officeDocument/2006/relationships/font" Target="fonts/font5.fntdata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4.fntdata"/><Relationship Id="rId11" Type="http://schemas.openxmlformats.org/officeDocument/2006/relationships/viewProps" Target="viewProps.xml"/><Relationship Id="rId5" Type="http://schemas.openxmlformats.org/officeDocument/2006/relationships/font" Target="fonts/font3.fntdata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font" Target="fonts/font2.fntdata"/><Relationship Id="rId9" Type="http://schemas.openxmlformats.org/officeDocument/2006/relationships/font" Target="fonts/font7.fntdata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前田　祐介" userId="1cd6f843-7240-4f7f-9363-1546b9906326" providerId="ADAL" clId="{D6F670FE-535A-4A5A-A216-2DCF50B0AD9B}"/>
    <pc:docChg chg="undo custSel modSld">
      <pc:chgData name="前田　祐介" userId="1cd6f843-7240-4f7f-9363-1546b9906326" providerId="ADAL" clId="{D6F670FE-535A-4A5A-A216-2DCF50B0AD9B}" dt="2025-02-13T06:54:18.803" v="1977" actId="207"/>
      <pc:docMkLst>
        <pc:docMk/>
      </pc:docMkLst>
      <pc:sldChg chg="modSp mod">
        <pc:chgData name="前田　祐介" userId="1cd6f843-7240-4f7f-9363-1546b9906326" providerId="ADAL" clId="{D6F670FE-535A-4A5A-A216-2DCF50B0AD9B}" dt="2025-02-13T06:54:18.803" v="1977" actId="207"/>
        <pc:sldMkLst>
          <pc:docMk/>
          <pc:sldMk cId="0" sldId="256"/>
        </pc:sldMkLst>
        <pc:spChg chg="mod">
          <ac:chgData name="前田　祐介" userId="1cd6f843-7240-4f7f-9363-1546b9906326" providerId="ADAL" clId="{D6F670FE-535A-4A5A-A216-2DCF50B0AD9B}" dt="2025-02-13T00:10:36.137" v="4" actId="207"/>
          <ac:spMkLst>
            <pc:docMk/>
            <pc:sldMk cId="0" sldId="256"/>
            <ac:spMk id="16" creationId="{00000000-0000-0000-0000-000000000000}"/>
          </ac:spMkLst>
        </pc:spChg>
        <pc:spChg chg="mod">
          <ac:chgData name="前田　祐介" userId="1cd6f843-7240-4f7f-9363-1546b9906326" providerId="ADAL" clId="{D6F670FE-535A-4A5A-A216-2DCF50B0AD9B}" dt="2025-02-13T00:10:36.137" v="4" actId="207"/>
          <ac:spMkLst>
            <pc:docMk/>
            <pc:sldMk cId="0" sldId="256"/>
            <ac:spMk id="17" creationId="{00000000-0000-0000-0000-000000000000}"/>
          </ac:spMkLst>
        </pc:spChg>
        <pc:spChg chg="mod">
          <ac:chgData name="前田　祐介" userId="1cd6f843-7240-4f7f-9363-1546b9906326" providerId="ADAL" clId="{D6F670FE-535A-4A5A-A216-2DCF50B0AD9B}" dt="2025-02-13T05:30:42.100" v="11" actId="207"/>
          <ac:spMkLst>
            <pc:docMk/>
            <pc:sldMk cId="0" sldId="256"/>
            <ac:spMk id="19" creationId="{00000000-0000-0000-0000-000000000000}"/>
          </ac:spMkLst>
        </pc:spChg>
        <pc:spChg chg="mod">
          <ac:chgData name="前田　祐介" userId="1cd6f843-7240-4f7f-9363-1546b9906326" providerId="ADAL" clId="{D6F670FE-535A-4A5A-A216-2DCF50B0AD9B}" dt="2025-02-13T05:29:57.006" v="10" actId="207"/>
          <ac:spMkLst>
            <pc:docMk/>
            <pc:sldMk cId="0" sldId="256"/>
            <ac:spMk id="20" creationId="{00000000-0000-0000-0000-000000000000}"/>
          </ac:spMkLst>
        </pc:spChg>
        <pc:spChg chg="mod">
          <ac:chgData name="前田　祐介" userId="1cd6f843-7240-4f7f-9363-1546b9906326" providerId="ADAL" clId="{D6F670FE-535A-4A5A-A216-2DCF50B0AD9B}" dt="2025-02-13T06:32:34.284" v="1715" actId="692"/>
          <ac:spMkLst>
            <pc:docMk/>
            <pc:sldMk cId="0" sldId="256"/>
            <ac:spMk id="37" creationId="{00000000-0000-0000-0000-000000000000}"/>
          </ac:spMkLst>
        </pc:spChg>
        <pc:spChg chg="mod">
          <ac:chgData name="前田　祐介" userId="1cd6f843-7240-4f7f-9363-1546b9906326" providerId="ADAL" clId="{D6F670FE-535A-4A5A-A216-2DCF50B0AD9B}" dt="2025-02-13T06:32:56.733" v="1717" actId="2085"/>
          <ac:spMkLst>
            <pc:docMk/>
            <pc:sldMk cId="0" sldId="256"/>
            <ac:spMk id="38" creationId="{00000000-0000-0000-0000-000000000000}"/>
          </ac:spMkLst>
        </pc:spChg>
        <pc:spChg chg="mod">
          <ac:chgData name="前田　祐介" userId="1cd6f843-7240-4f7f-9363-1546b9906326" providerId="ADAL" clId="{D6F670FE-535A-4A5A-A216-2DCF50B0AD9B}" dt="2025-02-13T06:13:18.208" v="1213" actId="1035"/>
          <ac:spMkLst>
            <pc:docMk/>
            <pc:sldMk cId="0" sldId="256"/>
            <ac:spMk id="57" creationId="{00000000-0000-0000-0000-000000000000}"/>
          </ac:spMkLst>
        </pc:spChg>
        <pc:spChg chg="mod">
          <ac:chgData name="前田　祐介" userId="1cd6f843-7240-4f7f-9363-1546b9906326" providerId="ADAL" clId="{D6F670FE-535A-4A5A-A216-2DCF50B0AD9B}" dt="2025-02-13T06:18:30.660" v="1457" actId="1035"/>
          <ac:spMkLst>
            <pc:docMk/>
            <pc:sldMk cId="0" sldId="256"/>
            <ac:spMk id="59" creationId="{00000000-0000-0000-0000-000000000000}"/>
          </ac:spMkLst>
        </pc:spChg>
        <pc:spChg chg="mod">
          <ac:chgData name="前田　祐介" userId="1cd6f843-7240-4f7f-9363-1546b9906326" providerId="ADAL" clId="{D6F670FE-535A-4A5A-A216-2DCF50B0AD9B}" dt="2025-02-13T05:49:59.202" v="372" actId="1076"/>
          <ac:spMkLst>
            <pc:docMk/>
            <pc:sldMk cId="0" sldId="256"/>
            <ac:spMk id="60" creationId="{00000000-0000-0000-0000-000000000000}"/>
          </ac:spMkLst>
        </pc:spChg>
        <pc:spChg chg="mod">
          <ac:chgData name="前田　祐介" userId="1cd6f843-7240-4f7f-9363-1546b9906326" providerId="ADAL" clId="{D6F670FE-535A-4A5A-A216-2DCF50B0AD9B}" dt="2025-02-13T06:18:30.660" v="1457" actId="1035"/>
          <ac:spMkLst>
            <pc:docMk/>
            <pc:sldMk cId="0" sldId="256"/>
            <ac:spMk id="61" creationId="{00000000-0000-0000-0000-000000000000}"/>
          </ac:spMkLst>
        </pc:spChg>
        <pc:spChg chg="mod">
          <ac:chgData name="前田　祐介" userId="1cd6f843-7240-4f7f-9363-1546b9906326" providerId="ADAL" clId="{D6F670FE-535A-4A5A-A216-2DCF50B0AD9B}" dt="2025-02-13T06:13:18.208" v="1213" actId="1035"/>
          <ac:spMkLst>
            <pc:docMk/>
            <pc:sldMk cId="0" sldId="256"/>
            <ac:spMk id="64" creationId="{00000000-0000-0000-0000-000000000000}"/>
          </ac:spMkLst>
        </pc:spChg>
        <pc:spChg chg="mod">
          <ac:chgData name="前田　祐介" userId="1cd6f843-7240-4f7f-9363-1546b9906326" providerId="ADAL" clId="{D6F670FE-535A-4A5A-A216-2DCF50B0AD9B}" dt="2025-02-13T06:18:04.425" v="1448" actId="1038"/>
          <ac:spMkLst>
            <pc:docMk/>
            <pc:sldMk cId="0" sldId="256"/>
            <ac:spMk id="65" creationId="{00000000-0000-0000-0000-000000000000}"/>
          </ac:spMkLst>
        </pc:spChg>
        <pc:spChg chg="mod">
          <ac:chgData name="前田　祐介" userId="1cd6f843-7240-4f7f-9363-1546b9906326" providerId="ADAL" clId="{D6F670FE-535A-4A5A-A216-2DCF50B0AD9B}" dt="2025-02-13T06:13:11.912" v="1204" actId="1036"/>
          <ac:spMkLst>
            <pc:docMk/>
            <pc:sldMk cId="0" sldId="256"/>
            <ac:spMk id="66" creationId="{00000000-0000-0000-0000-000000000000}"/>
          </ac:spMkLst>
        </pc:spChg>
        <pc:spChg chg="mod">
          <ac:chgData name="前田　祐介" userId="1cd6f843-7240-4f7f-9363-1546b9906326" providerId="ADAL" clId="{D6F670FE-535A-4A5A-A216-2DCF50B0AD9B}" dt="2025-02-13T06:13:11.912" v="1204" actId="1036"/>
          <ac:spMkLst>
            <pc:docMk/>
            <pc:sldMk cId="0" sldId="256"/>
            <ac:spMk id="67" creationId="{00000000-0000-0000-0000-000000000000}"/>
          </ac:spMkLst>
        </pc:spChg>
        <pc:spChg chg="mod">
          <ac:chgData name="前田　祐介" userId="1cd6f843-7240-4f7f-9363-1546b9906326" providerId="ADAL" clId="{D6F670FE-535A-4A5A-A216-2DCF50B0AD9B}" dt="2025-02-13T06:13:11.912" v="1204" actId="1036"/>
          <ac:spMkLst>
            <pc:docMk/>
            <pc:sldMk cId="0" sldId="256"/>
            <ac:spMk id="68" creationId="{00000000-0000-0000-0000-000000000000}"/>
          </ac:spMkLst>
        </pc:spChg>
        <pc:spChg chg="mod">
          <ac:chgData name="前田　祐介" userId="1cd6f843-7240-4f7f-9363-1546b9906326" providerId="ADAL" clId="{D6F670FE-535A-4A5A-A216-2DCF50B0AD9B}" dt="2025-02-13T06:54:18.803" v="1977" actId="207"/>
          <ac:spMkLst>
            <pc:docMk/>
            <pc:sldMk cId="0" sldId="256"/>
            <ac:spMk id="69" creationId="{00000000-0000-0000-0000-000000000000}"/>
          </ac:spMkLst>
        </pc:spChg>
        <pc:spChg chg="mod">
          <ac:chgData name="前田　祐介" userId="1cd6f843-7240-4f7f-9363-1546b9906326" providerId="ADAL" clId="{D6F670FE-535A-4A5A-A216-2DCF50B0AD9B}" dt="2025-02-13T06:17:53.960" v="1392" actId="1037"/>
          <ac:spMkLst>
            <pc:docMk/>
            <pc:sldMk cId="0" sldId="256"/>
            <ac:spMk id="70" creationId="{00000000-0000-0000-0000-000000000000}"/>
          </ac:spMkLst>
        </pc:spChg>
        <pc:spChg chg="mod">
          <ac:chgData name="前田　祐介" userId="1cd6f843-7240-4f7f-9363-1546b9906326" providerId="ADAL" clId="{D6F670FE-535A-4A5A-A216-2DCF50B0AD9B}" dt="2025-02-13T06:17:53.960" v="1392" actId="1037"/>
          <ac:spMkLst>
            <pc:docMk/>
            <pc:sldMk cId="0" sldId="256"/>
            <ac:spMk id="71" creationId="{00000000-0000-0000-0000-000000000000}"/>
          </ac:spMkLst>
        </pc:spChg>
        <pc:spChg chg="mod">
          <ac:chgData name="前田　祐介" userId="1cd6f843-7240-4f7f-9363-1546b9906326" providerId="ADAL" clId="{D6F670FE-535A-4A5A-A216-2DCF50B0AD9B}" dt="2025-02-13T06:17:53.960" v="1392" actId="1037"/>
          <ac:spMkLst>
            <pc:docMk/>
            <pc:sldMk cId="0" sldId="256"/>
            <ac:spMk id="72" creationId="{00000000-0000-0000-0000-000000000000}"/>
          </ac:spMkLst>
        </pc:spChg>
        <pc:spChg chg="mod">
          <ac:chgData name="前田　祐介" userId="1cd6f843-7240-4f7f-9363-1546b9906326" providerId="ADAL" clId="{D6F670FE-535A-4A5A-A216-2DCF50B0AD9B}" dt="2025-02-13T06:17:53.960" v="1392" actId="1037"/>
          <ac:spMkLst>
            <pc:docMk/>
            <pc:sldMk cId="0" sldId="256"/>
            <ac:spMk id="73" creationId="{00000000-0000-0000-0000-000000000000}"/>
          </ac:spMkLst>
        </pc:spChg>
        <pc:spChg chg="mod">
          <ac:chgData name="前田　祐介" userId="1cd6f843-7240-4f7f-9363-1546b9906326" providerId="ADAL" clId="{D6F670FE-535A-4A5A-A216-2DCF50B0AD9B}" dt="2025-02-13T06:28:40.160" v="1507" actId="1035"/>
          <ac:spMkLst>
            <pc:docMk/>
            <pc:sldMk cId="0" sldId="256"/>
            <ac:spMk id="74" creationId="{00000000-0000-0000-0000-000000000000}"/>
          </ac:spMkLst>
        </pc:spChg>
        <pc:spChg chg="mod">
          <ac:chgData name="前田　祐介" userId="1cd6f843-7240-4f7f-9363-1546b9906326" providerId="ADAL" clId="{D6F670FE-535A-4A5A-A216-2DCF50B0AD9B}" dt="2025-02-13T06:49:13.934" v="1945" actId="1035"/>
          <ac:spMkLst>
            <pc:docMk/>
            <pc:sldMk cId="0" sldId="256"/>
            <ac:spMk id="75" creationId="{00000000-0000-0000-0000-000000000000}"/>
          </ac:spMkLst>
        </pc:spChg>
        <pc:spChg chg="mod">
          <ac:chgData name="前田　祐介" userId="1cd6f843-7240-4f7f-9363-1546b9906326" providerId="ADAL" clId="{D6F670FE-535A-4A5A-A216-2DCF50B0AD9B}" dt="2025-02-13T06:44:29.595" v="1883" actId="1038"/>
          <ac:spMkLst>
            <pc:docMk/>
            <pc:sldMk cId="0" sldId="256"/>
            <ac:spMk id="76" creationId="{00000000-0000-0000-0000-000000000000}"/>
          </ac:spMkLst>
        </pc:spChg>
        <pc:spChg chg="mod">
          <ac:chgData name="前田　祐介" userId="1cd6f843-7240-4f7f-9363-1546b9906326" providerId="ADAL" clId="{D6F670FE-535A-4A5A-A216-2DCF50B0AD9B}" dt="2025-02-13T06:17:24.296" v="1369" actId="1035"/>
          <ac:spMkLst>
            <pc:docMk/>
            <pc:sldMk cId="0" sldId="256"/>
            <ac:spMk id="77" creationId="{00000000-0000-0000-0000-000000000000}"/>
          </ac:spMkLst>
        </pc:spChg>
        <pc:spChg chg="mod">
          <ac:chgData name="前田　祐介" userId="1cd6f843-7240-4f7f-9363-1546b9906326" providerId="ADAL" clId="{D6F670FE-535A-4A5A-A216-2DCF50B0AD9B}" dt="2025-02-13T06:18:18.492" v="1452" actId="1035"/>
          <ac:spMkLst>
            <pc:docMk/>
            <pc:sldMk cId="0" sldId="256"/>
            <ac:spMk id="78" creationId="{00000000-0000-0000-0000-000000000000}"/>
          </ac:spMkLst>
        </pc:spChg>
        <pc:spChg chg="mod">
          <ac:chgData name="前田　祐介" userId="1cd6f843-7240-4f7f-9363-1546b9906326" providerId="ADAL" clId="{D6F670FE-535A-4A5A-A216-2DCF50B0AD9B}" dt="2025-02-13T06:18:18.492" v="1452" actId="1035"/>
          <ac:spMkLst>
            <pc:docMk/>
            <pc:sldMk cId="0" sldId="256"/>
            <ac:spMk id="79" creationId="{00000000-0000-0000-0000-000000000000}"/>
          </ac:spMkLst>
        </pc:spChg>
        <pc:spChg chg="mod">
          <ac:chgData name="前田　祐介" userId="1cd6f843-7240-4f7f-9363-1546b9906326" providerId="ADAL" clId="{D6F670FE-535A-4A5A-A216-2DCF50B0AD9B}" dt="2025-02-13T06:34:52.363" v="1859"/>
          <ac:spMkLst>
            <pc:docMk/>
            <pc:sldMk cId="0" sldId="256"/>
            <ac:spMk id="80" creationId="{00000000-0000-0000-0000-000000000000}"/>
          </ac:spMkLst>
        </pc:spChg>
        <pc:spChg chg="mod">
          <ac:chgData name="前田　祐介" userId="1cd6f843-7240-4f7f-9363-1546b9906326" providerId="ADAL" clId="{D6F670FE-535A-4A5A-A216-2DCF50B0AD9B}" dt="2025-02-13T06:46:16.048" v="1944" actId="6549"/>
          <ac:spMkLst>
            <pc:docMk/>
            <pc:sldMk cId="0" sldId="256"/>
            <ac:spMk id="81" creationId="{00000000-0000-0000-0000-000000000000}"/>
          </ac:spMkLst>
        </pc:spChg>
        <pc:spChg chg="mod">
          <ac:chgData name="前田　祐介" userId="1cd6f843-7240-4f7f-9363-1546b9906326" providerId="ADAL" clId="{D6F670FE-535A-4A5A-A216-2DCF50B0AD9B}" dt="2025-02-13T06:17:24.296" v="1369" actId="1035"/>
          <ac:spMkLst>
            <pc:docMk/>
            <pc:sldMk cId="0" sldId="256"/>
            <ac:spMk id="82" creationId="{00000000-0000-0000-0000-000000000000}"/>
          </ac:spMkLst>
        </pc:spChg>
        <pc:spChg chg="mod">
          <ac:chgData name="前田　祐介" userId="1cd6f843-7240-4f7f-9363-1546b9906326" providerId="ADAL" clId="{D6F670FE-535A-4A5A-A216-2DCF50B0AD9B}" dt="2025-02-13T06:18:18.492" v="1452" actId="1035"/>
          <ac:spMkLst>
            <pc:docMk/>
            <pc:sldMk cId="0" sldId="256"/>
            <ac:spMk id="83" creationId="{00000000-0000-0000-0000-000000000000}"/>
          </ac:spMkLst>
        </pc:spChg>
        <pc:spChg chg="mod">
          <ac:chgData name="前田　祐介" userId="1cd6f843-7240-4f7f-9363-1546b9906326" providerId="ADAL" clId="{D6F670FE-535A-4A5A-A216-2DCF50B0AD9B}" dt="2025-02-13T06:17:24.296" v="1369" actId="1035"/>
          <ac:spMkLst>
            <pc:docMk/>
            <pc:sldMk cId="0" sldId="256"/>
            <ac:spMk id="84" creationId="{00000000-0000-0000-0000-000000000000}"/>
          </ac:spMkLst>
        </pc:spChg>
        <pc:spChg chg="mod">
          <ac:chgData name="前田　祐介" userId="1cd6f843-7240-4f7f-9363-1546b9906326" providerId="ADAL" clId="{D6F670FE-535A-4A5A-A216-2DCF50B0AD9B}" dt="2025-02-13T06:17:24.296" v="1369" actId="1035"/>
          <ac:spMkLst>
            <pc:docMk/>
            <pc:sldMk cId="0" sldId="256"/>
            <ac:spMk id="85" creationId="{00000000-0000-0000-0000-000000000000}"/>
          </ac:spMkLst>
        </pc:spChg>
        <pc:spChg chg="mod">
          <ac:chgData name="前田　祐介" userId="1cd6f843-7240-4f7f-9363-1546b9906326" providerId="ADAL" clId="{D6F670FE-535A-4A5A-A216-2DCF50B0AD9B}" dt="2025-02-13T06:18:30.660" v="1457" actId="1035"/>
          <ac:spMkLst>
            <pc:docMk/>
            <pc:sldMk cId="0" sldId="256"/>
            <ac:spMk id="86" creationId="{00000000-0000-0000-0000-000000000000}"/>
          </ac:spMkLst>
        </pc:spChg>
        <pc:spChg chg="mod">
          <ac:chgData name="前田　祐介" userId="1cd6f843-7240-4f7f-9363-1546b9906326" providerId="ADAL" clId="{D6F670FE-535A-4A5A-A216-2DCF50B0AD9B}" dt="2025-02-13T05:51:43.439" v="491" actId="6549"/>
          <ac:spMkLst>
            <pc:docMk/>
            <pc:sldMk cId="0" sldId="256"/>
            <ac:spMk id="87" creationId="{00000000-0000-0000-0000-000000000000}"/>
          </ac:spMkLst>
        </pc:spChg>
        <pc:spChg chg="mod">
          <ac:chgData name="前田　祐介" userId="1cd6f843-7240-4f7f-9363-1546b9906326" providerId="ADAL" clId="{D6F670FE-535A-4A5A-A216-2DCF50B0AD9B}" dt="2025-02-13T05:48:08.709" v="353" actId="20577"/>
          <ac:spMkLst>
            <pc:docMk/>
            <pc:sldMk cId="0" sldId="256"/>
            <ac:spMk id="92" creationId="{00000000-0000-0000-0000-000000000000}"/>
          </ac:spMkLst>
        </pc:spChg>
        <pc:spChg chg="mod">
          <ac:chgData name="前田　祐介" userId="1cd6f843-7240-4f7f-9363-1546b9906326" providerId="ADAL" clId="{D6F670FE-535A-4A5A-A216-2DCF50B0AD9B}" dt="2025-02-13T06:17:53.960" v="1392" actId="1037"/>
          <ac:spMkLst>
            <pc:docMk/>
            <pc:sldMk cId="0" sldId="256"/>
            <ac:spMk id="94" creationId="{5EA87604-591D-A2C1-1F2A-4C24687516A3}"/>
          </ac:spMkLst>
        </pc:spChg>
        <pc:spChg chg="mod">
          <ac:chgData name="前田　祐介" userId="1cd6f843-7240-4f7f-9363-1546b9906326" providerId="ADAL" clId="{D6F670FE-535A-4A5A-A216-2DCF50B0AD9B}" dt="2025-02-13T06:54:04.309" v="1975" actId="20577"/>
          <ac:spMkLst>
            <pc:docMk/>
            <pc:sldMk cId="0" sldId="256"/>
            <ac:spMk id="96" creationId="{0219F055-AB5E-1445-0ECA-72171D21B965}"/>
          </ac:spMkLst>
        </pc:spChg>
        <pc:spChg chg="mod">
          <ac:chgData name="前田　祐介" userId="1cd6f843-7240-4f7f-9363-1546b9906326" providerId="ADAL" clId="{D6F670FE-535A-4A5A-A216-2DCF50B0AD9B}" dt="2025-02-13T06:50:01.983" v="1964" actId="1037"/>
          <ac:spMkLst>
            <pc:docMk/>
            <pc:sldMk cId="0" sldId="256"/>
            <ac:spMk id="98" creationId="{C8641AC4-BE66-B032-764D-9B0B049AD7A5}"/>
          </ac:spMkLst>
        </pc:spChg>
        <pc:spChg chg="mod">
          <ac:chgData name="前田　祐介" userId="1cd6f843-7240-4f7f-9363-1546b9906326" providerId="ADAL" clId="{D6F670FE-535A-4A5A-A216-2DCF50B0AD9B}" dt="2025-02-13T05:46:55.012" v="200" actId="692"/>
          <ac:spMkLst>
            <pc:docMk/>
            <pc:sldMk cId="0" sldId="256"/>
            <ac:spMk id="99" creationId="{37E5D33B-D73C-D639-3E46-5358667332F5}"/>
          </ac:spMkLst>
        </pc:spChg>
        <pc:grpChg chg="mod">
          <ac:chgData name="前田　祐介" userId="1cd6f843-7240-4f7f-9363-1546b9906326" providerId="ADAL" clId="{D6F670FE-535A-4A5A-A216-2DCF50B0AD9B}" dt="2025-02-13T06:12:56.031" v="1189" actId="14100"/>
          <ac:grpSpMkLst>
            <pc:docMk/>
            <pc:sldMk cId="0" sldId="256"/>
            <ac:grpSpMk id="3" creationId="{00000000-0000-0000-0000-000000000000}"/>
          </ac:grpSpMkLst>
        </pc:grpChg>
        <pc:grpChg chg="mod">
          <ac:chgData name="前田　祐介" userId="1cd6f843-7240-4f7f-9363-1546b9906326" providerId="ADAL" clId="{D6F670FE-535A-4A5A-A216-2DCF50B0AD9B}" dt="2025-02-13T06:13:04.965" v="1190" actId="14100"/>
          <ac:grpSpMkLst>
            <pc:docMk/>
            <pc:sldMk cId="0" sldId="256"/>
            <ac:grpSpMk id="6" creationId="{00000000-0000-0000-0000-000000000000}"/>
          </ac:grpSpMkLst>
        </pc:grpChg>
        <pc:grpChg chg="mod">
          <ac:chgData name="前田　祐介" userId="1cd6f843-7240-4f7f-9363-1546b9906326" providerId="ADAL" clId="{D6F670FE-535A-4A5A-A216-2DCF50B0AD9B}" dt="2025-02-13T06:13:11.912" v="1204" actId="1036"/>
          <ac:grpSpMkLst>
            <pc:docMk/>
            <pc:sldMk cId="0" sldId="256"/>
            <ac:grpSpMk id="9" creationId="{00000000-0000-0000-0000-000000000000}"/>
          </ac:grpSpMkLst>
        </pc:grpChg>
        <pc:grpChg chg="mod">
          <ac:chgData name="前田　祐介" userId="1cd6f843-7240-4f7f-9363-1546b9906326" providerId="ADAL" clId="{D6F670FE-535A-4A5A-A216-2DCF50B0AD9B}" dt="2025-02-13T06:13:11.912" v="1204" actId="1036"/>
          <ac:grpSpMkLst>
            <pc:docMk/>
            <pc:sldMk cId="0" sldId="256"/>
            <ac:grpSpMk id="12" creationId="{00000000-0000-0000-0000-000000000000}"/>
          </ac:grpSpMkLst>
        </pc:grpChg>
        <pc:grpChg chg="mod">
          <ac:chgData name="前田　祐介" userId="1cd6f843-7240-4f7f-9363-1546b9906326" providerId="ADAL" clId="{D6F670FE-535A-4A5A-A216-2DCF50B0AD9B}" dt="2025-02-13T06:17:53.960" v="1392" actId="1037"/>
          <ac:grpSpMkLst>
            <pc:docMk/>
            <pc:sldMk cId="0" sldId="256"/>
            <ac:grpSpMk id="15" creationId="{00000000-0000-0000-0000-000000000000}"/>
          </ac:grpSpMkLst>
        </pc:grpChg>
        <pc:grpChg chg="mod">
          <ac:chgData name="前田　祐介" userId="1cd6f843-7240-4f7f-9363-1546b9906326" providerId="ADAL" clId="{D6F670FE-535A-4A5A-A216-2DCF50B0AD9B}" dt="2025-02-13T06:17:53.960" v="1392" actId="1037"/>
          <ac:grpSpMkLst>
            <pc:docMk/>
            <pc:sldMk cId="0" sldId="256"/>
            <ac:grpSpMk id="18" creationId="{00000000-0000-0000-0000-000000000000}"/>
          </ac:grpSpMkLst>
        </pc:grpChg>
        <pc:grpChg chg="mod">
          <ac:chgData name="前田　祐介" userId="1cd6f843-7240-4f7f-9363-1546b9906326" providerId="ADAL" clId="{D6F670FE-535A-4A5A-A216-2DCF50B0AD9B}" dt="2025-02-13T06:13:30.229" v="1214" actId="14100"/>
          <ac:grpSpMkLst>
            <pc:docMk/>
            <pc:sldMk cId="0" sldId="256"/>
            <ac:grpSpMk id="21" creationId="{00000000-0000-0000-0000-000000000000}"/>
          </ac:grpSpMkLst>
        </pc:grpChg>
        <pc:grpChg chg="mod">
          <ac:chgData name="前田　祐介" userId="1cd6f843-7240-4f7f-9363-1546b9906326" providerId="ADAL" clId="{D6F670FE-535A-4A5A-A216-2DCF50B0AD9B}" dt="2025-02-13T06:17:19.837" v="1365" actId="14100"/>
          <ac:grpSpMkLst>
            <pc:docMk/>
            <pc:sldMk cId="0" sldId="256"/>
            <ac:grpSpMk id="24" creationId="{00000000-0000-0000-0000-000000000000}"/>
          </ac:grpSpMkLst>
        </pc:grpChg>
        <pc:grpChg chg="mod">
          <ac:chgData name="前田　祐介" userId="1cd6f843-7240-4f7f-9363-1546b9906326" providerId="ADAL" clId="{D6F670FE-535A-4A5A-A216-2DCF50B0AD9B}" dt="2025-02-13T05:48:29.684" v="355" actId="14100"/>
          <ac:grpSpMkLst>
            <pc:docMk/>
            <pc:sldMk cId="0" sldId="256"/>
            <ac:grpSpMk id="27" creationId="{00000000-0000-0000-0000-000000000000}"/>
          </ac:grpSpMkLst>
        </pc:grpChg>
        <pc:grpChg chg="mod">
          <ac:chgData name="前田　祐介" userId="1cd6f843-7240-4f7f-9363-1546b9906326" providerId="ADAL" clId="{D6F670FE-535A-4A5A-A216-2DCF50B0AD9B}" dt="2025-02-13T06:13:44.890" v="1218" actId="14100"/>
          <ac:grpSpMkLst>
            <pc:docMk/>
            <pc:sldMk cId="0" sldId="256"/>
            <ac:grpSpMk id="30" creationId="{00000000-0000-0000-0000-000000000000}"/>
          </ac:grpSpMkLst>
        </pc:grpChg>
        <pc:grpChg chg="mod">
          <ac:chgData name="前田　祐介" userId="1cd6f843-7240-4f7f-9363-1546b9906326" providerId="ADAL" clId="{D6F670FE-535A-4A5A-A216-2DCF50B0AD9B}" dt="2025-02-13T06:17:15.325" v="1364" actId="14100"/>
          <ac:grpSpMkLst>
            <pc:docMk/>
            <pc:sldMk cId="0" sldId="256"/>
            <ac:grpSpMk id="33" creationId="{00000000-0000-0000-0000-000000000000}"/>
          </ac:grpSpMkLst>
        </pc:grpChg>
        <pc:grpChg chg="mod">
          <ac:chgData name="前田　祐介" userId="1cd6f843-7240-4f7f-9363-1546b9906326" providerId="ADAL" clId="{D6F670FE-535A-4A5A-A216-2DCF50B0AD9B}" dt="2025-02-13T06:33:10.063" v="1722" actId="1037"/>
          <ac:grpSpMkLst>
            <pc:docMk/>
            <pc:sldMk cId="0" sldId="256"/>
            <ac:grpSpMk id="36" creationId="{00000000-0000-0000-0000-000000000000}"/>
          </ac:grpSpMkLst>
        </pc:grpChg>
        <pc:grpChg chg="mod">
          <ac:chgData name="前田　祐介" userId="1cd6f843-7240-4f7f-9363-1546b9906326" providerId="ADAL" clId="{D6F670FE-535A-4A5A-A216-2DCF50B0AD9B}" dt="2025-02-13T06:18:18.492" v="1452" actId="1035"/>
          <ac:grpSpMkLst>
            <pc:docMk/>
            <pc:sldMk cId="0" sldId="256"/>
            <ac:grpSpMk id="39" creationId="{00000000-0000-0000-0000-000000000000}"/>
          </ac:grpSpMkLst>
        </pc:grpChg>
        <pc:grpChg chg="mod">
          <ac:chgData name="前田　祐介" userId="1cd6f843-7240-4f7f-9363-1546b9906326" providerId="ADAL" clId="{D6F670FE-535A-4A5A-A216-2DCF50B0AD9B}" dt="2025-02-13T06:18:18.492" v="1452" actId="1035"/>
          <ac:grpSpMkLst>
            <pc:docMk/>
            <pc:sldMk cId="0" sldId="256"/>
            <ac:grpSpMk id="42" creationId="{00000000-0000-0000-0000-000000000000}"/>
          </ac:grpSpMkLst>
        </pc:grpChg>
        <pc:grpChg chg="mod">
          <ac:chgData name="前田　祐介" userId="1cd6f843-7240-4f7f-9363-1546b9906326" providerId="ADAL" clId="{D6F670FE-535A-4A5A-A216-2DCF50B0AD9B}" dt="2025-02-13T06:17:24.296" v="1369" actId="1035"/>
          <ac:grpSpMkLst>
            <pc:docMk/>
            <pc:sldMk cId="0" sldId="256"/>
            <ac:grpSpMk id="45" creationId="{00000000-0000-0000-0000-000000000000}"/>
          </ac:grpSpMkLst>
        </pc:grpChg>
        <pc:grpChg chg="mod">
          <ac:chgData name="前田　祐介" userId="1cd6f843-7240-4f7f-9363-1546b9906326" providerId="ADAL" clId="{D6F670FE-535A-4A5A-A216-2DCF50B0AD9B}" dt="2025-02-13T06:17:24.296" v="1369" actId="1035"/>
          <ac:grpSpMkLst>
            <pc:docMk/>
            <pc:sldMk cId="0" sldId="256"/>
            <ac:grpSpMk id="48" creationId="{00000000-0000-0000-0000-000000000000}"/>
          </ac:grpSpMkLst>
        </pc:gr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" Type="http://schemas.openxmlformats.org/officeDocument/2006/relationships/image" Target="../media/image1.jpe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19" Type="http://schemas.openxmlformats.org/officeDocument/2006/relationships/image" Target="../media/image18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-1571625" y="1571625"/>
            <a:ext cx="10696575" cy="7553325"/>
          </a:xfrm>
          <a:custGeom>
            <a:avLst/>
            <a:gdLst/>
            <a:ahLst/>
            <a:cxnLst/>
            <a:rect l="l" t="t" r="r" b="b"/>
            <a:pathLst>
              <a:path w="10696575" h="7553325">
                <a:moveTo>
                  <a:pt x="10696575" y="0"/>
                </a:moveTo>
                <a:lnTo>
                  <a:pt x="10696575" y="7553325"/>
                </a:lnTo>
                <a:lnTo>
                  <a:pt x="0" y="7553325"/>
                </a:lnTo>
                <a:lnTo>
                  <a:pt x="0" y="0"/>
                </a:lnTo>
                <a:lnTo>
                  <a:pt x="10696575" y="0"/>
                </a:lnTo>
                <a:close/>
              </a:path>
            </a:pathLst>
          </a:custGeom>
          <a:blipFill>
            <a:blip r:embed="rId2"/>
            <a:stretch>
              <a:fillRect l="-4087" t="-1513" r="-4130" b="-1601"/>
            </a:stretch>
          </a:blipFill>
        </p:spPr>
        <p:txBody>
          <a:bodyPr/>
          <a:lstStyle/>
          <a:p>
            <a:endParaRPr lang="ja-JP" altLang="en-US"/>
          </a:p>
        </p:txBody>
      </p:sp>
      <p:grpSp>
        <p:nvGrpSpPr>
          <p:cNvPr id="3" name="Group 3"/>
          <p:cNvGrpSpPr/>
          <p:nvPr/>
        </p:nvGrpSpPr>
        <p:grpSpPr>
          <a:xfrm>
            <a:off x="302875" y="4261956"/>
            <a:ext cx="3622467" cy="2114199"/>
            <a:chOff x="0" y="-38100"/>
            <a:chExt cx="1201108" cy="61599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57795" cy="577894"/>
            </a:xfrm>
            <a:custGeom>
              <a:avLst/>
              <a:gdLst/>
              <a:ahLst/>
              <a:cxnLst/>
              <a:rect l="l" t="t" r="r" b="b"/>
              <a:pathLst>
                <a:path w="1201108" h="577894">
                  <a:moveTo>
                    <a:pt x="30030" y="0"/>
                  </a:moveTo>
                  <a:lnTo>
                    <a:pt x="1171078" y="0"/>
                  </a:lnTo>
                  <a:cubicBezTo>
                    <a:pt x="1179042" y="0"/>
                    <a:pt x="1186680" y="3164"/>
                    <a:pt x="1192312" y="8795"/>
                  </a:cubicBezTo>
                  <a:cubicBezTo>
                    <a:pt x="1197944" y="14427"/>
                    <a:pt x="1201108" y="22065"/>
                    <a:pt x="1201108" y="30030"/>
                  </a:cubicBezTo>
                  <a:lnTo>
                    <a:pt x="1201108" y="547864"/>
                  </a:lnTo>
                  <a:cubicBezTo>
                    <a:pt x="1201108" y="564449"/>
                    <a:pt x="1187663" y="577894"/>
                    <a:pt x="1171078" y="577894"/>
                  </a:cubicBezTo>
                  <a:lnTo>
                    <a:pt x="30030" y="577894"/>
                  </a:lnTo>
                  <a:cubicBezTo>
                    <a:pt x="13445" y="577894"/>
                    <a:pt x="0" y="564449"/>
                    <a:pt x="0" y="547864"/>
                  </a:cubicBezTo>
                  <a:lnTo>
                    <a:pt x="0" y="30030"/>
                  </a:lnTo>
                  <a:cubicBezTo>
                    <a:pt x="0" y="13445"/>
                    <a:pt x="13445" y="0"/>
                    <a:pt x="30030" y="0"/>
                  </a:cubicBezTo>
                  <a:close/>
                </a:path>
              </a:pathLst>
            </a:custGeom>
            <a:solidFill>
              <a:srgbClr val="D8E7FC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201108" cy="6159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91630" y="8360434"/>
            <a:ext cx="3503083" cy="1746278"/>
            <a:chOff x="0" y="-38100"/>
            <a:chExt cx="1203423" cy="61599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03423" cy="577894"/>
            </a:xfrm>
            <a:custGeom>
              <a:avLst/>
              <a:gdLst/>
              <a:ahLst/>
              <a:cxnLst/>
              <a:rect l="l" t="t" r="r" b="b"/>
              <a:pathLst>
                <a:path w="1201108" h="577894">
                  <a:moveTo>
                    <a:pt x="30030" y="0"/>
                  </a:moveTo>
                  <a:lnTo>
                    <a:pt x="1171078" y="0"/>
                  </a:lnTo>
                  <a:cubicBezTo>
                    <a:pt x="1179042" y="0"/>
                    <a:pt x="1186680" y="3164"/>
                    <a:pt x="1192312" y="8795"/>
                  </a:cubicBezTo>
                  <a:cubicBezTo>
                    <a:pt x="1197944" y="14427"/>
                    <a:pt x="1201108" y="22065"/>
                    <a:pt x="1201108" y="30030"/>
                  </a:cubicBezTo>
                  <a:lnTo>
                    <a:pt x="1201108" y="547864"/>
                  </a:lnTo>
                  <a:cubicBezTo>
                    <a:pt x="1201108" y="564449"/>
                    <a:pt x="1187663" y="577894"/>
                    <a:pt x="1171078" y="577894"/>
                  </a:cubicBezTo>
                  <a:lnTo>
                    <a:pt x="30030" y="577894"/>
                  </a:lnTo>
                  <a:cubicBezTo>
                    <a:pt x="13445" y="577894"/>
                    <a:pt x="0" y="564449"/>
                    <a:pt x="0" y="547864"/>
                  </a:cubicBezTo>
                  <a:lnTo>
                    <a:pt x="0" y="30030"/>
                  </a:lnTo>
                  <a:cubicBezTo>
                    <a:pt x="0" y="13445"/>
                    <a:pt x="13445" y="0"/>
                    <a:pt x="30030" y="0"/>
                  </a:cubicBezTo>
                  <a:close/>
                </a:path>
              </a:pathLst>
            </a:custGeom>
            <a:solidFill>
              <a:srgbClr val="D8E7FC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201108" cy="6159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53122" y="-17550"/>
            <a:ext cx="6509921" cy="954170"/>
            <a:chOff x="0" y="-38100"/>
            <a:chExt cx="2392862" cy="35072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392862" cy="312626"/>
            </a:xfrm>
            <a:custGeom>
              <a:avLst/>
              <a:gdLst/>
              <a:ahLst/>
              <a:cxnLst/>
              <a:rect l="l" t="t" r="r" b="b"/>
              <a:pathLst>
                <a:path w="2392862" h="312626">
                  <a:moveTo>
                    <a:pt x="203200" y="0"/>
                  </a:moveTo>
                  <a:lnTo>
                    <a:pt x="2392862" y="0"/>
                  </a:lnTo>
                  <a:lnTo>
                    <a:pt x="2189662" y="312626"/>
                  </a:lnTo>
                  <a:lnTo>
                    <a:pt x="0" y="31262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01600" y="-38100"/>
              <a:ext cx="2189661" cy="3507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92455" y="1128239"/>
            <a:ext cx="6118138" cy="954170"/>
            <a:chOff x="0" y="-38100"/>
            <a:chExt cx="2248854" cy="35072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248854" cy="312626"/>
            </a:xfrm>
            <a:custGeom>
              <a:avLst/>
              <a:gdLst/>
              <a:ahLst/>
              <a:cxnLst/>
              <a:rect l="l" t="t" r="r" b="b"/>
              <a:pathLst>
                <a:path w="2248854" h="312626">
                  <a:moveTo>
                    <a:pt x="203200" y="0"/>
                  </a:moveTo>
                  <a:lnTo>
                    <a:pt x="2248854" y="0"/>
                  </a:lnTo>
                  <a:lnTo>
                    <a:pt x="2045654" y="312626"/>
                  </a:lnTo>
                  <a:lnTo>
                    <a:pt x="0" y="31262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01600" y="-38100"/>
              <a:ext cx="2045654" cy="3507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53122" y="6493642"/>
            <a:ext cx="3633832" cy="1858631"/>
            <a:chOff x="0" y="-40013"/>
            <a:chExt cx="1216676" cy="673981"/>
          </a:xfrm>
        </p:grpSpPr>
        <p:sp>
          <p:nvSpPr>
            <p:cNvPr id="22" name="Freeform 22"/>
            <p:cNvSpPr/>
            <p:nvPr/>
          </p:nvSpPr>
          <p:spPr>
            <a:xfrm>
              <a:off x="46560" y="-40013"/>
              <a:ext cx="1170116" cy="673981"/>
            </a:xfrm>
            <a:custGeom>
              <a:avLst/>
              <a:gdLst/>
              <a:ahLst/>
              <a:cxnLst/>
              <a:rect l="l" t="t" r="r" b="b"/>
              <a:pathLst>
                <a:path w="1201108" h="577894">
                  <a:moveTo>
                    <a:pt x="30030" y="0"/>
                  </a:moveTo>
                  <a:lnTo>
                    <a:pt x="1171078" y="0"/>
                  </a:lnTo>
                  <a:cubicBezTo>
                    <a:pt x="1179042" y="0"/>
                    <a:pt x="1186680" y="3164"/>
                    <a:pt x="1192312" y="8795"/>
                  </a:cubicBezTo>
                  <a:cubicBezTo>
                    <a:pt x="1197944" y="14427"/>
                    <a:pt x="1201108" y="22065"/>
                    <a:pt x="1201108" y="30030"/>
                  </a:cubicBezTo>
                  <a:lnTo>
                    <a:pt x="1201108" y="547864"/>
                  </a:lnTo>
                  <a:cubicBezTo>
                    <a:pt x="1201108" y="564449"/>
                    <a:pt x="1187663" y="577894"/>
                    <a:pt x="1171078" y="577894"/>
                  </a:cubicBezTo>
                  <a:lnTo>
                    <a:pt x="30030" y="577894"/>
                  </a:lnTo>
                  <a:cubicBezTo>
                    <a:pt x="13445" y="577894"/>
                    <a:pt x="0" y="564449"/>
                    <a:pt x="0" y="547864"/>
                  </a:cubicBezTo>
                  <a:lnTo>
                    <a:pt x="0" y="30030"/>
                  </a:lnTo>
                  <a:cubicBezTo>
                    <a:pt x="0" y="13445"/>
                    <a:pt x="13445" y="0"/>
                    <a:pt x="30030" y="0"/>
                  </a:cubicBezTo>
                  <a:close/>
                </a:path>
              </a:pathLst>
            </a:custGeom>
            <a:solidFill>
              <a:srgbClr val="D8E7FC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1201108" cy="6159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3888957" y="8351028"/>
            <a:ext cx="3450875" cy="1755684"/>
            <a:chOff x="0" y="-38100"/>
            <a:chExt cx="1236716" cy="615994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236716" cy="577894"/>
            </a:xfrm>
            <a:custGeom>
              <a:avLst/>
              <a:gdLst/>
              <a:ahLst/>
              <a:cxnLst/>
              <a:rect l="l" t="t" r="r" b="b"/>
              <a:pathLst>
                <a:path w="1201108" h="577894">
                  <a:moveTo>
                    <a:pt x="30030" y="0"/>
                  </a:moveTo>
                  <a:lnTo>
                    <a:pt x="1171078" y="0"/>
                  </a:lnTo>
                  <a:cubicBezTo>
                    <a:pt x="1179042" y="0"/>
                    <a:pt x="1186680" y="3164"/>
                    <a:pt x="1192312" y="8795"/>
                  </a:cubicBezTo>
                  <a:cubicBezTo>
                    <a:pt x="1197944" y="14427"/>
                    <a:pt x="1201108" y="22065"/>
                    <a:pt x="1201108" y="30030"/>
                  </a:cubicBezTo>
                  <a:lnTo>
                    <a:pt x="1201108" y="547864"/>
                  </a:lnTo>
                  <a:cubicBezTo>
                    <a:pt x="1201108" y="564449"/>
                    <a:pt x="1187663" y="577894"/>
                    <a:pt x="1171078" y="577894"/>
                  </a:cubicBezTo>
                  <a:lnTo>
                    <a:pt x="30030" y="577894"/>
                  </a:lnTo>
                  <a:cubicBezTo>
                    <a:pt x="13445" y="577894"/>
                    <a:pt x="0" y="564449"/>
                    <a:pt x="0" y="547864"/>
                  </a:cubicBezTo>
                  <a:lnTo>
                    <a:pt x="0" y="30030"/>
                  </a:lnTo>
                  <a:cubicBezTo>
                    <a:pt x="0" y="13445"/>
                    <a:pt x="13445" y="0"/>
                    <a:pt x="30030" y="0"/>
                  </a:cubicBezTo>
                  <a:close/>
                </a:path>
              </a:pathLst>
            </a:custGeom>
            <a:solidFill>
              <a:srgbClr val="D8E7FC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38100"/>
              <a:ext cx="1201108" cy="6159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302876" y="2054976"/>
            <a:ext cx="3510894" cy="2131023"/>
            <a:chOff x="0" y="-38100"/>
            <a:chExt cx="1201108" cy="615994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201108" cy="577894"/>
            </a:xfrm>
            <a:custGeom>
              <a:avLst/>
              <a:gdLst/>
              <a:ahLst/>
              <a:cxnLst/>
              <a:rect l="l" t="t" r="r" b="b"/>
              <a:pathLst>
                <a:path w="1201108" h="577894">
                  <a:moveTo>
                    <a:pt x="30030" y="0"/>
                  </a:moveTo>
                  <a:lnTo>
                    <a:pt x="1171078" y="0"/>
                  </a:lnTo>
                  <a:cubicBezTo>
                    <a:pt x="1179042" y="0"/>
                    <a:pt x="1186680" y="3164"/>
                    <a:pt x="1192312" y="8795"/>
                  </a:cubicBezTo>
                  <a:cubicBezTo>
                    <a:pt x="1197944" y="14427"/>
                    <a:pt x="1201108" y="22065"/>
                    <a:pt x="1201108" y="30030"/>
                  </a:cubicBezTo>
                  <a:lnTo>
                    <a:pt x="1201108" y="547864"/>
                  </a:lnTo>
                  <a:cubicBezTo>
                    <a:pt x="1201108" y="564449"/>
                    <a:pt x="1187663" y="577894"/>
                    <a:pt x="1171078" y="577894"/>
                  </a:cubicBezTo>
                  <a:lnTo>
                    <a:pt x="30030" y="577894"/>
                  </a:lnTo>
                  <a:cubicBezTo>
                    <a:pt x="13445" y="577894"/>
                    <a:pt x="0" y="564449"/>
                    <a:pt x="0" y="547864"/>
                  </a:cubicBezTo>
                  <a:lnTo>
                    <a:pt x="0" y="30030"/>
                  </a:lnTo>
                  <a:cubicBezTo>
                    <a:pt x="0" y="13445"/>
                    <a:pt x="13445" y="0"/>
                    <a:pt x="30030" y="0"/>
                  </a:cubicBezTo>
                  <a:close/>
                </a:path>
              </a:pathLst>
            </a:custGeom>
            <a:solidFill>
              <a:srgbClr val="D8E7FC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38100"/>
              <a:ext cx="1201108" cy="6159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3886241" y="4257851"/>
            <a:ext cx="3466742" cy="2132285"/>
            <a:chOff x="0" y="-38100"/>
            <a:chExt cx="1201108" cy="615994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201108" cy="577894"/>
            </a:xfrm>
            <a:custGeom>
              <a:avLst/>
              <a:gdLst/>
              <a:ahLst/>
              <a:cxnLst/>
              <a:rect l="l" t="t" r="r" b="b"/>
              <a:pathLst>
                <a:path w="1201108" h="577894">
                  <a:moveTo>
                    <a:pt x="30030" y="0"/>
                  </a:moveTo>
                  <a:lnTo>
                    <a:pt x="1171078" y="0"/>
                  </a:lnTo>
                  <a:cubicBezTo>
                    <a:pt x="1179042" y="0"/>
                    <a:pt x="1186680" y="3164"/>
                    <a:pt x="1192312" y="8795"/>
                  </a:cubicBezTo>
                  <a:cubicBezTo>
                    <a:pt x="1197944" y="14427"/>
                    <a:pt x="1201108" y="22065"/>
                    <a:pt x="1201108" y="30030"/>
                  </a:cubicBezTo>
                  <a:lnTo>
                    <a:pt x="1201108" y="547864"/>
                  </a:lnTo>
                  <a:cubicBezTo>
                    <a:pt x="1201108" y="564449"/>
                    <a:pt x="1187663" y="577894"/>
                    <a:pt x="1171078" y="577894"/>
                  </a:cubicBezTo>
                  <a:lnTo>
                    <a:pt x="30030" y="577894"/>
                  </a:lnTo>
                  <a:cubicBezTo>
                    <a:pt x="13445" y="577894"/>
                    <a:pt x="0" y="564449"/>
                    <a:pt x="0" y="547864"/>
                  </a:cubicBezTo>
                  <a:lnTo>
                    <a:pt x="0" y="30030"/>
                  </a:lnTo>
                  <a:cubicBezTo>
                    <a:pt x="0" y="13445"/>
                    <a:pt x="13445" y="0"/>
                    <a:pt x="30030" y="0"/>
                  </a:cubicBezTo>
                  <a:close/>
                </a:path>
              </a:pathLst>
            </a:custGeom>
            <a:solidFill>
              <a:srgbClr val="D8E7FC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38100"/>
              <a:ext cx="1201108" cy="6159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3902109" y="6358922"/>
            <a:ext cx="3450874" cy="1999217"/>
            <a:chOff x="0" y="-38100"/>
            <a:chExt cx="1226511" cy="615994"/>
          </a:xfrm>
        </p:grpSpPr>
        <p:sp>
          <p:nvSpPr>
            <p:cNvPr id="34" name="Freeform 34"/>
            <p:cNvSpPr/>
            <p:nvPr/>
          </p:nvSpPr>
          <p:spPr>
            <a:xfrm>
              <a:off x="0" y="3410"/>
              <a:ext cx="1226511" cy="574483"/>
            </a:xfrm>
            <a:custGeom>
              <a:avLst/>
              <a:gdLst/>
              <a:ahLst/>
              <a:cxnLst/>
              <a:rect l="l" t="t" r="r" b="b"/>
              <a:pathLst>
                <a:path w="1201108" h="577894">
                  <a:moveTo>
                    <a:pt x="30030" y="0"/>
                  </a:moveTo>
                  <a:lnTo>
                    <a:pt x="1171078" y="0"/>
                  </a:lnTo>
                  <a:cubicBezTo>
                    <a:pt x="1179042" y="0"/>
                    <a:pt x="1186680" y="3164"/>
                    <a:pt x="1192312" y="8795"/>
                  </a:cubicBezTo>
                  <a:cubicBezTo>
                    <a:pt x="1197944" y="14427"/>
                    <a:pt x="1201108" y="22065"/>
                    <a:pt x="1201108" y="30030"/>
                  </a:cubicBezTo>
                  <a:lnTo>
                    <a:pt x="1201108" y="547864"/>
                  </a:lnTo>
                  <a:cubicBezTo>
                    <a:pt x="1201108" y="564449"/>
                    <a:pt x="1187663" y="577894"/>
                    <a:pt x="1171078" y="577894"/>
                  </a:cubicBezTo>
                  <a:lnTo>
                    <a:pt x="30030" y="577894"/>
                  </a:lnTo>
                  <a:cubicBezTo>
                    <a:pt x="13445" y="577894"/>
                    <a:pt x="0" y="564449"/>
                    <a:pt x="0" y="547864"/>
                  </a:cubicBezTo>
                  <a:lnTo>
                    <a:pt x="0" y="30030"/>
                  </a:lnTo>
                  <a:cubicBezTo>
                    <a:pt x="0" y="13445"/>
                    <a:pt x="13445" y="0"/>
                    <a:pt x="30030" y="0"/>
                  </a:cubicBezTo>
                  <a:close/>
                </a:path>
              </a:pathLst>
            </a:custGeom>
            <a:solidFill>
              <a:srgbClr val="D8E7FC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-38100"/>
              <a:ext cx="1201108" cy="6159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3929994" y="2040156"/>
            <a:ext cx="3351516" cy="2131023"/>
            <a:chOff x="0" y="-38100"/>
            <a:chExt cx="1201108" cy="615994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1201108" cy="577894"/>
            </a:xfrm>
            <a:custGeom>
              <a:avLst/>
              <a:gdLst/>
              <a:ahLst/>
              <a:cxnLst/>
              <a:rect l="l" t="t" r="r" b="b"/>
              <a:pathLst>
                <a:path w="1201108" h="577894">
                  <a:moveTo>
                    <a:pt x="30030" y="0"/>
                  </a:moveTo>
                  <a:lnTo>
                    <a:pt x="1171078" y="0"/>
                  </a:lnTo>
                  <a:cubicBezTo>
                    <a:pt x="1179042" y="0"/>
                    <a:pt x="1186680" y="3164"/>
                    <a:pt x="1192312" y="8795"/>
                  </a:cubicBezTo>
                  <a:cubicBezTo>
                    <a:pt x="1197944" y="14427"/>
                    <a:pt x="1201108" y="22065"/>
                    <a:pt x="1201108" y="30030"/>
                  </a:cubicBezTo>
                  <a:lnTo>
                    <a:pt x="1201108" y="547864"/>
                  </a:lnTo>
                  <a:cubicBezTo>
                    <a:pt x="1201108" y="564449"/>
                    <a:pt x="1187663" y="577894"/>
                    <a:pt x="1171078" y="577894"/>
                  </a:cubicBezTo>
                  <a:lnTo>
                    <a:pt x="30030" y="577894"/>
                  </a:lnTo>
                  <a:cubicBezTo>
                    <a:pt x="13445" y="577894"/>
                    <a:pt x="0" y="564449"/>
                    <a:pt x="0" y="547864"/>
                  </a:cubicBezTo>
                  <a:lnTo>
                    <a:pt x="0" y="30030"/>
                  </a:lnTo>
                  <a:cubicBezTo>
                    <a:pt x="0" y="13445"/>
                    <a:pt x="13445" y="0"/>
                    <a:pt x="30030" y="0"/>
                  </a:cubicBezTo>
                  <a:close/>
                </a:path>
              </a:pathLst>
            </a:custGeom>
            <a:solidFill>
              <a:srgbClr val="D8E7FC"/>
            </a:solidFill>
            <a:ln>
              <a:solidFill>
                <a:schemeClr val="tx1"/>
              </a:solidFill>
              <a:prstDash val="lgDash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-38100"/>
              <a:ext cx="1201108" cy="615994"/>
            </a:xfrm>
            <a:prstGeom prst="rect">
              <a:avLst/>
            </a:prstGeom>
            <a:ln>
              <a:noFill/>
              <a:prstDash val="lgDash"/>
            </a:ln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385695" y="4502858"/>
            <a:ext cx="333253" cy="333253"/>
            <a:chOff x="0" y="0"/>
            <a:chExt cx="812800" cy="81280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4021369" y="4464325"/>
            <a:ext cx="333253" cy="333253"/>
            <a:chOff x="0" y="0"/>
            <a:chExt cx="812800" cy="812800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4033918" y="6613316"/>
            <a:ext cx="333253" cy="333253"/>
            <a:chOff x="0" y="0"/>
            <a:chExt cx="812800" cy="812800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7" name="TextBox 4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478686" y="8502737"/>
            <a:ext cx="333253" cy="333253"/>
            <a:chOff x="0" y="0"/>
            <a:chExt cx="812800" cy="812800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0" name="TextBox 5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57" name="Freeform 57"/>
          <p:cNvSpPr/>
          <p:nvPr/>
        </p:nvSpPr>
        <p:spPr>
          <a:xfrm>
            <a:off x="371083" y="9031560"/>
            <a:ext cx="1032044" cy="615474"/>
          </a:xfrm>
          <a:custGeom>
            <a:avLst/>
            <a:gdLst/>
            <a:ahLst/>
            <a:cxnLst/>
            <a:rect l="l" t="t" r="r" b="b"/>
            <a:pathLst>
              <a:path w="1032044" h="615474">
                <a:moveTo>
                  <a:pt x="0" y="0"/>
                </a:moveTo>
                <a:lnTo>
                  <a:pt x="1032044" y="0"/>
                </a:lnTo>
                <a:lnTo>
                  <a:pt x="1032044" y="615474"/>
                </a:lnTo>
                <a:lnTo>
                  <a:pt x="0" y="6154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59" name="Freeform 59"/>
          <p:cNvSpPr/>
          <p:nvPr/>
        </p:nvSpPr>
        <p:spPr>
          <a:xfrm>
            <a:off x="4014416" y="5191605"/>
            <a:ext cx="1077172" cy="771647"/>
          </a:xfrm>
          <a:custGeom>
            <a:avLst/>
            <a:gdLst/>
            <a:ahLst/>
            <a:cxnLst/>
            <a:rect l="l" t="t" r="r" b="b"/>
            <a:pathLst>
              <a:path w="1077172" h="771647">
                <a:moveTo>
                  <a:pt x="0" y="0"/>
                </a:moveTo>
                <a:lnTo>
                  <a:pt x="1077172" y="0"/>
                </a:lnTo>
                <a:lnTo>
                  <a:pt x="1077172" y="771647"/>
                </a:lnTo>
                <a:lnTo>
                  <a:pt x="0" y="7716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60" name="Freeform 60"/>
          <p:cNvSpPr/>
          <p:nvPr/>
        </p:nvSpPr>
        <p:spPr>
          <a:xfrm>
            <a:off x="4004418" y="7319874"/>
            <a:ext cx="1052662" cy="708155"/>
          </a:xfrm>
          <a:custGeom>
            <a:avLst/>
            <a:gdLst/>
            <a:ahLst/>
            <a:cxnLst/>
            <a:rect l="l" t="t" r="r" b="b"/>
            <a:pathLst>
              <a:path w="1052662" h="708155">
                <a:moveTo>
                  <a:pt x="0" y="0"/>
                </a:moveTo>
                <a:lnTo>
                  <a:pt x="1052662" y="0"/>
                </a:lnTo>
                <a:lnTo>
                  <a:pt x="1052662" y="708155"/>
                </a:lnTo>
                <a:lnTo>
                  <a:pt x="0" y="70815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61" name="Freeform 61"/>
          <p:cNvSpPr/>
          <p:nvPr/>
        </p:nvSpPr>
        <p:spPr>
          <a:xfrm>
            <a:off x="402554" y="7241371"/>
            <a:ext cx="925003" cy="815685"/>
          </a:xfrm>
          <a:custGeom>
            <a:avLst/>
            <a:gdLst/>
            <a:ahLst/>
            <a:cxnLst/>
            <a:rect l="l" t="t" r="r" b="b"/>
            <a:pathLst>
              <a:path w="925003" h="815685">
                <a:moveTo>
                  <a:pt x="0" y="0"/>
                </a:moveTo>
                <a:lnTo>
                  <a:pt x="925003" y="0"/>
                </a:lnTo>
                <a:lnTo>
                  <a:pt x="925003" y="815685"/>
                </a:lnTo>
                <a:lnTo>
                  <a:pt x="0" y="81568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62" name="Freeform 62"/>
          <p:cNvSpPr/>
          <p:nvPr/>
        </p:nvSpPr>
        <p:spPr>
          <a:xfrm>
            <a:off x="4046960" y="8941495"/>
            <a:ext cx="933162" cy="851722"/>
          </a:xfrm>
          <a:custGeom>
            <a:avLst/>
            <a:gdLst/>
            <a:ahLst/>
            <a:cxnLst/>
            <a:rect l="l" t="t" r="r" b="b"/>
            <a:pathLst>
              <a:path w="933162" h="851722">
                <a:moveTo>
                  <a:pt x="0" y="0"/>
                </a:moveTo>
                <a:lnTo>
                  <a:pt x="933162" y="0"/>
                </a:lnTo>
                <a:lnTo>
                  <a:pt x="933162" y="851722"/>
                </a:lnTo>
                <a:lnTo>
                  <a:pt x="0" y="85172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63" name="Freeform 63"/>
          <p:cNvSpPr/>
          <p:nvPr/>
        </p:nvSpPr>
        <p:spPr>
          <a:xfrm>
            <a:off x="461879" y="2833240"/>
            <a:ext cx="957625" cy="788735"/>
          </a:xfrm>
          <a:custGeom>
            <a:avLst/>
            <a:gdLst/>
            <a:ahLst/>
            <a:cxnLst/>
            <a:rect l="l" t="t" r="r" b="b"/>
            <a:pathLst>
              <a:path w="957625" h="788735">
                <a:moveTo>
                  <a:pt x="0" y="0"/>
                </a:moveTo>
                <a:lnTo>
                  <a:pt x="957625" y="0"/>
                </a:lnTo>
                <a:lnTo>
                  <a:pt x="957625" y="788735"/>
                </a:lnTo>
                <a:lnTo>
                  <a:pt x="0" y="78873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64" name="Freeform 64"/>
          <p:cNvSpPr/>
          <p:nvPr/>
        </p:nvSpPr>
        <p:spPr>
          <a:xfrm>
            <a:off x="512993" y="5043522"/>
            <a:ext cx="879860" cy="1036238"/>
          </a:xfrm>
          <a:custGeom>
            <a:avLst/>
            <a:gdLst/>
            <a:ahLst/>
            <a:cxnLst/>
            <a:rect l="l" t="t" r="r" b="b"/>
            <a:pathLst>
              <a:path w="879860" h="1036238">
                <a:moveTo>
                  <a:pt x="0" y="0"/>
                </a:moveTo>
                <a:lnTo>
                  <a:pt x="879860" y="0"/>
                </a:lnTo>
                <a:lnTo>
                  <a:pt x="879860" y="1036238"/>
                </a:lnTo>
                <a:lnTo>
                  <a:pt x="0" y="103623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65" name="Freeform 65"/>
          <p:cNvSpPr/>
          <p:nvPr/>
        </p:nvSpPr>
        <p:spPr>
          <a:xfrm rot="584121">
            <a:off x="6726205" y="285580"/>
            <a:ext cx="586899" cy="668312"/>
          </a:xfrm>
          <a:custGeom>
            <a:avLst/>
            <a:gdLst/>
            <a:ahLst/>
            <a:cxnLst/>
            <a:rect l="l" t="t" r="r" b="b"/>
            <a:pathLst>
              <a:path w="586899" h="668312">
                <a:moveTo>
                  <a:pt x="0" y="0"/>
                </a:moveTo>
                <a:lnTo>
                  <a:pt x="586900" y="0"/>
                </a:lnTo>
                <a:lnTo>
                  <a:pt x="586900" y="668312"/>
                </a:lnTo>
                <a:lnTo>
                  <a:pt x="0" y="66831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67" name="TextBox 67"/>
          <p:cNvSpPr txBox="1"/>
          <p:nvPr/>
        </p:nvSpPr>
        <p:spPr>
          <a:xfrm>
            <a:off x="735106" y="4539037"/>
            <a:ext cx="2934369" cy="287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380"/>
              </a:lnSpc>
            </a:pPr>
            <a:r>
              <a:rPr lang="ja-JP" altLang="en-US" sz="1700" b="1" spc="-160" dirty="0">
                <a:solidFill>
                  <a:srgbClr val="000000"/>
                </a:solidFill>
                <a:latin typeface="Noto Sans JP Heavy"/>
                <a:ea typeface="Noto Sans JP Heavy"/>
                <a:cs typeface="Microsoft GothicNeo" panose="020B0500000101010101" pitchFamily="34" charset="-127"/>
                <a:sym typeface="Noto Sans JP Heavy"/>
              </a:rPr>
              <a:t>外部への持ち出しは管理職に報告</a:t>
            </a:r>
            <a:endParaRPr lang="en-US" sz="1700" b="1" spc="-160" dirty="0">
              <a:solidFill>
                <a:srgbClr val="000000"/>
              </a:solidFill>
              <a:latin typeface="Noto Sans JP Heavy"/>
              <a:ea typeface="Noto Sans JP Heavy"/>
              <a:cs typeface="Microsoft GothicNeo" panose="020B0500000101010101" pitchFamily="34" charset="-127"/>
              <a:sym typeface="Noto Sans JP Heavy"/>
            </a:endParaRPr>
          </a:p>
        </p:txBody>
      </p:sp>
      <p:sp>
        <p:nvSpPr>
          <p:cNvPr id="69" name="TextBox 69"/>
          <p:cNvSpPr txBox="1"/>
          <p:nvPr/>
        </p:nvSpPr>
        <p:spPr>
          <a:xfrm>
            <a:off x="893868" y="8511140"/>
            <a:ext cx="2648973" cy="287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380"/>
              </a:lnSpc>
            </a:pPr>
            <a:r>
              <a:rPr lang="ja-JP" altLang="en-US" sz="1700" b="1" dirty="0">
                <a:latin typeface="Noto Sans JP Heavy"/>
                <a:ea typeface="Noto Sans JP Heavy"/>
                <a:cs typeface="Microsoft GothicNeo" panose="020B0500000101010101" pitchFamily="34" charset="-127"/>
                <a:sym typeface="Noto Sans JP Heavy"/>
              </a:rPr>
              <a:t>公衆無線</a:t>
            </a:r>
            <a:r>
              <a:rPr lang="en-US" altLang="ja-JP" sz="1700" b="1" dirty="0">
                <a:latin typeface="Noto Sans JP Heavy"/>
                <a:ea typeface="Noto Sans JP Heavy"/>
                <a:cs typeface="Microsoft GothicNeo" panose="020B0500000101010101" pitchFamily="34" charset="-127"/>
                <a:sym typeface="Noto Sans JP Heavy"/>
              </a:rPr>
              <a:t>LAN</a:t>
            </a:r>
            <a:r>
              <a:rPr lang="ja-JP" altLang="en-US" sz="1700" b="1" dirty="0">
                <a:latin typeface="Noto Sans JP Heavy"/>
                <a:ea typeface="Noto Sans JP Heavy"/>
                <a:cs typeface="Microsoft GothicNeo" panose="020B0500000101010101" pitchFamily="34" charset="-127"/>
                <a:sym typeface="Noto Sans JP Heavy"/>
              </a:rPr>
              <a:t>の利用禁止</a:t>
            </a:r>
            <a:endParaRPr lang="en-US" sz="1700" b="1" dirty="0">
              <a:latin typeface="Noto Sans JP Heavy"/>
              <a:ea typeface="Noto Sans JP Heavy"/>
              <a:cs typeface="Microsoft GothicNeo" panose="020B0500000101010101" pitchFamily="34" charset="-127"/>
              <a:sym typeface="Noto Sans JP Heavy"/>
            </a:endParaRPr>
          </a:p>
        </p:txBody>
      </p:sp>
      <p:sp>
        <p:nvSpPr>
          <p:cNvPr id="70" name="TextBox 70"/>
          <p:cNvSpPr txBox="1"/>
          <p:nvPr/>
        </p:nvSpPr>
        <p:spPr>
          <a:xfrm>
            <a:off x="1101046" y="83502"/>
            <a:ext cx="5302408" cy="8284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54"/>
              </a:lnSpc>
            </a:pPr>
            <a:r>
              <a:rPr lang="en-US" sz="4824" b="1">
                <a:solidFill>
                  <a:srgbClr val="FFFFFF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指導者用端末の</a:t>
            </a:r>
          </a:p>
        </p:txBody>
      </p:sp>
      <p:sp>
        <p:nvSpPr>
          <p:cNvPr id="72" name="TextBox 72"/>
          <p:cNvSpPr txBox="1"/>
          <p:nvPr/>
        </p:nvSpPr>
        <p:spPr>
          <a:xfrm>
            <a:off x="1101046" y="1220667"/>
            <a:ext cx="3382033" cy="8284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54"/>
              </a:lnSpc>
            </a:pPr>
            <a:r>
              <a:rPr lang="en-US" sz="4824" b="1">
                <a:solidFill>
                  <a:srgbClr val="FFFFFF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運用ルール</a:t>
            </a:r>
          </a:p>
        </p:txBody>
      </p:sp>
      <p:sp>
        <p:nvSpPr>
          <p:cNvPr id="73" name="TextBox 73"/>
          <p:cNvSpPr txBox="1"/>
          <p:nvPr/>
        </p:nvSpPr>
        <p:spPr>
          <a:xfrm>
            <a:off x="5017353" y="1312410"/>
            <a:ext cx="758965" cy="663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2"/>
              </a:lnSpc>
            </a:pPr>
            <a:r>
              <a:rPr lang="en-US" sz="3859" b="1">
                <a:solidFill>
                  <a:srgbClr val="FFFFFF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選</a:t>
            </a:r>
          </a:p>
        </p:txBody>
      </p:sp>
      <p:sp>
        <p:nvSpPr>
          <p:cNvPr id="74" name="TextBox 74"/>
          <p:cNvSpPr txBox="1"/>
          <p:nvPr/>
        </p:nvSpPr>
        <p:spPr>
          <a:xfrm>
            <a:off x="1588611" y="4898983"/>
            <a:ext cx="1966937" cy="12840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680"/>
              </a:lnSpc>
            </a:pPr>
            <a:r>
              <a:rPr lang="ja-JP" altLang="en-US" sz="1200" b="1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icrosoft GothicNeo" panose="020B0500000101010101" pitchFamily="34" charset="-127"/>
                <a:sym typeface="Noto Sans JP Medium"/>
              </a:rPr>
              <a:t>端末を学校外に持ち出すときは、学校長の許可が必要です。「学校端末等持ち出し管理簿」や</a:t>
            </a:r>
            <a:r>
              <a:rPr lang="en-US" altLang="ja-JP" sz="1200" b="1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icrosoft GothicNeo" panose="020B0500000101010101" pitchFamily="34" charset="-127"/>
                <a:sym typeface="Noto Sans JP Medium"/>
              </a:rPr>
              <a:t>Teams</a:t>
            </a:r>
            <a:r>
              <a:rPr lang="ja-JP" altLang="en-US" sz="1200" b="1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icrosoft GothicNeo" panose="020B0500000101010101" pitchFamily="34" charset="-127"/>
                <a:sym typeface="Noto Sans JP Medium"/>
              </a:rPr>
              <a:t>等により、管理職に持ち帰りを報告するなど、各校の運用ルールを定めましょう。</a:t>
            </a:r>
            <a:endParaRPr lang="en-US" sz="1200" b="1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icrosoft GothicNeo" panose="020B0500000101010101" pitchFamily="34" charset="-127"/>
              <a:sym typeface="Noto Sans JP Medium"/>
            </a:endParaRPr>
          </a:p>
        </p:txBody>
      </p:sp>
      <p:sp>
        <p:nvSpPr>
          <p:cNvPr id="75" name="TextBox 75"/>
          <p:cNvSpPr txBox="1"/>
          <p:nvPr/>
        </p:nvSpPr>
        <p:spPr>
          <a:xfrm>
            <a:off x="1561414" y="8904094"/>
            <a:ext cx="2021330" cy="10660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680"/>
              </a:lnSpc>
            </a:pPr>
            <a:r>
              <a:rPr lang="ja-JP" altLang="en-US" sz="1200" b="1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icrosoft GothicNeo" panose="020B0500000101010101" pitchFamily="34" charset="-127"/>
                <a:sym typeface="Noto Sans JP Medium"/>
              </a:rPr>
              <a:t>不正なネットワークに接続することで、情報漏洩に繋がります。また、指導者用端末を利用する際は、業務の内容が他者の目に触れない場所等で利用してください。</a:t>
            </a:r>
            <a:endParaRPr lang="en-US" sz="1200" b="1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icrosoft GothicNeo" panose="020B0500000101010101" pitchFamily="34" charset="-127"/>
              <a:sym typeface="Noto Sans JP Medium"/>
            </a:endParaRPr>
          </a:p>
        </p:txBody>
      </p:sp>
      <p:sp>
        <p:nvSpPr>
          <p:cNvPr id="76" name="TextBox 76"/>
          <p:cNvSpPr txBox="1"/>
          <p:nvPr/>
        </p:nvSpPr>
        <p:spPr>
          <a:xfrm>
            <a:off x="508520" y="4525300"/>
            <a:ext cx="195409" cy="286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51"/>
              </a:lnSpc>
            </a:pPr>
            <a:r>
              <a:rPr lang="en-US" altLang="ja-JP" sz="1679" b="1" dirty="0">
                <a:solidFill>
                  <a:srgbClr val="FFFFFF"/>
                </a:solidFill>
                <a:latin typeface="Noto Sans JP Heavy"/>
                <a:ea typeface="Noto Sans JP Heavy"/>
                <a:cs typeface="Microsoft GothicNeo" panose="020B0500000101010101" pitchFamily="34" charset="-127"/>
                <a:sym typeface="Noto Sans JP Heavy"/>
              </a:rPr>
              <a:t>2</a:t>
            </a:r>
            <a:endParaRPr lang="en-US" sz="1679" b="1" dirty="0">
              <a:solidFill>
                <a:srgbClr val="FFFFFF"/>
              </a:solidFill>
              <a:latin typeface="Noto Sans JP Heavy"/>
              <a:ea typeface="Noto Sans JP Heavy"/>
              <a:cs typeface="Microsoft GothicNeo" panose="020B0500000101010101" pitchFamily="34" charset="-127"/>
              <a:sym typeface="Noto Sans JP Heavy"/>
            </a:endParaRPr>
          </a:p>
        </p:txBody>
      </p:sp>
      <p:sp>
        <p:nvSpPr>
          <p:cNvPr id="77" name="TextBox 77"/>
          <p:cNvSpPr txBox="1"/>
          <p:nvPr/>
        </p:nvSpPr>
        <p:spPr>
          <a:xfrm>
            <a:off x="4449952" y="8528062"/>
            <a:ext cx="2934369" cy="287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80"/>
              </a:lnSpc>
            </a:pPr>
            <a:r>
              <a:rPr lang="ja-JP" altLang="en-US" sz="1700" b="1">
                <a:solidFill>
                  <a:srgbClr val="000000"/>
                </a:solidFill>
                <a:latin typeface="Noto Sans JP Heavy"/>
                <a:ea typeface="Noto Sans JP Heavy"/>
                <a:cs typeface="Microsoft GothicNeo" panose="020B0500000101010101" pitchFamily="34" charset="-127"/>
                <a:sym typeface="Noto Sans JP Heavy"/>
              </a:rPr>
              <a:t>業務外での利用禁止</a:t>
            </a:r>
            <a:endParaRPr lang="en-US" sz="1700" b="1">
              <a:solidFill>
                <a:srgbClr val="000000"/>
              </a:solidFill>
              <a:latin typeface="Noto Sans JP Heavy"/>
              <a:ea typeface="Noto Sans JP Heavy"/>
              <a:cs typeface="Microsoft GothicNeo" panose="020B0500000101010101" pitchFamily="34" charset="-127"/>
              <a:sym typeface="Noto Sans JP Heavy"/>
            </a:endParaRPr>
          </a:p>
        </p:txBody>
      </p:sp>
      <p:sp>
        <p:nvSpPr>
          <p:cNvPr id="78" name="TextBox 78"/>
          <p:cNvSpPr txBox="1"/>
          <p:nvPr/>
        </p:nvSpPr>
        <p:spPr>
          <a:xfrm>
            <a:off x="4128932" y="4502950"/>
            <a:ext cx="195409" cy="286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51"/>
              </a:lnSpc>
            </a:pPr>
            <a:r>
              <a:rPr lang="en-US" altLang="ja-JP" sz="1679" b="1" dirty="0">
                <a:solidFill>
                  <a:srgbClr val="FFFFFF"/>
                </a:solidFill>
                <a:latin typeface="Noto Sans JP Heavy"/>
                <a:ea typeface="Noto Sans JP Heavy"/>
                <a:cs typeface="Microsoft GothicNeo" panose="020B0500000101010101" pitchFamily="34" charset="-127"/>
                <a:sym typeface="Noto Sans JP Heavy"/>
              </a:rPr>
              <a:t>3</a:t>
            </a:r>
            <a:endParaRPr lang="en-US" sz="1679" b="1" dirty="0">
              <a:solidFill>
                <a:srgbClr val="FFFFFF"/>
              </a:solidFill>
              <a:latin typeface="Noto Sans JP Heavy"/>
              <a:ea typeface="Noto Sans JP Heavy"/>
              <a:cs typeface="Microsoft GothicNeo" panose="020B0500000101010101" pitchFamily="34" charset="-127"/>
              <a:sym typeface="Noto Sans JP Heavy"/>
            </a:endParaRPr>
          </a:p>
        </p:txBody>
      </p:sp>
      <p:sp>
        <p:nvSpPr>
          <p:cNvPr id="79" name="TextBox 79"/>
          <p:cNvSpPr txBox="1"/>
          <p:nvPr/>
        </p:nvSpPr>
        <p:spPr>
          <a:xfrm>
            <a:off x="4443696" y="4462194"/>
            <a:ext cx="2321951" cy="287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80"/>
              </a:lnSpc>
            </a:pPr>
            <a:r>
              <a:rPr lang="ja-JP" altLang="en-US" sz="1700" b="1" dirty="0">
                <a:solidFill>
                  <a:srgbClr val="000000"/>
                </a:solidFill>
                <a:latin typeface="Noto Sans JP Heavy"/>
                <a:ea typeface="Noto Sans JP Heavy"/>
                <a:cs typeface="Microsoft GothicNeo" panose="020B0500000101010101" pitchFamily="34" charset="-127"/>
                <a:sym typeface="Noto Sans JP Heavy"/>
              </a:rPr>
              <a:t>端末の適切な管理</a:t>
            </a:r>
            <a:endParaRPr lang="en-US" sz="1700" b="1" dirty="0">
              <a:solidFill>
                <a:srgbClr val="000000"/>
              </a:solidFill>
              <a:latin typeface="Noto Sans JP Heavy"/>
              <a:ea typeface="Noto Sans JP Heavy"/>
              <a:cs typeface="Microsoft GothicNeo" panose="020B0500000101010101" pitchFamily="34" charset="-127"/>
              <a:sym typeface="Noto Sans JP Heavy"/>
            </a:endParaRPr>
          </a:p>
        </p:txBody>
      </p:sp>
      <p:sp>
        <p:nvSpPr>
          <p:cNvPr id="80" name="TextBox 80"/>
          <p:cNvSpPr txBox="1"/>
          <p:nvPr/>
        </p:nvSpPr>
        <p:spPr>
          <a:xfrm>
            <a:off x="5138409" y="8901372"/>
            <a:ext cx="2047008" cy="8480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680"/>
              </a:lnSpc>
            </a:pPr>
            <a:r>
              <a:rPr lang="ja-JP" altLang="en-US" sz="1200" b="1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icrosoft GothicNeo" panose="020B0500000101010101" pitchFamily="34" charset="-127"/>
                <a:sym typeface="Noto Sans JP Medium"/>
              </a:rPr>
              <a:t>指導者用端末に無断で、ソフトウェアを導入することはできません。また、私的な</a:t>
            </a:r>
            <a:r>
              <a:rPr lang="en-US" altLang="ja-JP" sz="1200" b="1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icrosoft GothicNeo" panose="020B0500000101010101" pitchFamily="34" charset="-127"/>
                <a:sym typeface="Noto Sans JP Medium"/>
              </a:rPr>
              <a:t>SNS</a:t>
            </a:r>
            <a:r>
              <a:rPr lang="ja-JP" altLang="en-US" sz="1200" b="1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icrosoft GothicNeo" panose="020B0500000101010101" pitchFamily="34" charset="-127"/>
                <a:sym typeface="Noto Sans JP Medium"/>
              </a:rPr>
              <a:t>や動画視聴等は控えてください。</a:t>
            </a:r>
            <a:endParaRPr lang="en-US" sz="1200" b="1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icrosoft GothicNeo" panose="020B0500000101010101" pitchFamily="34" charset="-127"/>
              <a:sym typeface="Noto Sans JP Medium"/>
            </a:endParaRPr>
          </a:p>
        </p:txBody>
      </p:sp>
      <p:sp>
        <p:nvSpPr>
          <p:cNvPr id="81" name="TextBox 81"/>
          <p:cNvSpPr txBox="1"/>
          <p:nvPr/>
        </p:nvSpPr>
        <p:spPr>
          <a:xfrm>
            <a:off x="5197725" y="4827442"/>
            <a:ext cx="2039356" cy="15020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680"/>
              </a:lnSpc>
            </a:pPr>
            <a:r>
              <a:rPr lang="ja-JP" altLang="en-US" sz="1200" b="1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icrosoft GothicNeo" panose="020B0500000101010101" pitchFamily="34" charset="-127"/>
                <a:sym typeface="Noto Sans JP Medium"/>
              </a:rPr>
              <a:t>リース期間満了後、全ての端末（本体、カバー、アダプタ含む）は、リース事業者に返却しなければなりません。また、異動等により、端末は後任者に引き継ぎます。不要なデータは端末上に残さないでください。</a:t>
            </a:r>
            <a:endParaRPr lang="en-US" sz="1200" b="1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icrosoft GothicNeo" panose="020B0500000101010101" pitchFamily="34" charset="-127"/>
              <a:sym typeface="Noto Sans JP Medium"/>
            </a:endParaRPr>
          </a:p>
        </p:txBody>
      </p:sp>
      <p:sp>
        <p:nvSpPr>
          <p:cNvPr id="82" name="TextBox 82"/>
          <p:cNvSpPr txBox="1"/>
          <p:nvPr/>
        </p:nvSpPr>
        <p:spPr>
          <a:xfrm>
            <a:off x="4135874" y="6622841"/>
            <a:ext cx="195409" cy="281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51"/>
              </a:lnSpc>
            </a:pPr>
            <a:r>
              <a:rPr lang="en-US" sz="1679" b="1">
                <a:solidFill>
                  <a:srgbClr val="FFFFFF"/>
                </a:solidFill>
                <a:latin typeface="Noto Sans JP Heavy"/>
                <a:ea typeface="Noto Sans JP Heavy"/>
                <a:cs typeface="Microsoft GothicNeo" panose="020B0500000101010101" pitchFamily="34" charset="-127"/>
                <a:sym typeface="Noto Sans JP Heavy"/>
              </a:rPr>
              <a:t>5</a:t>
            </a:r>
          </a:p>
        </p:txBody>
      </p:sp>
      <p:sp>
        <p:nvSpPr>
          <p:cNvPr id="83" name="TextBox 83"/>
          <p:cNvSpPr txBox="1"/>
          <p:nvPr/>
        </p:nvSpPr>
        <p:spPr>
          <a:xfrm>
            <a:off x="852585" y="6612894"/>
            <a:ext cx="2934369" cy="287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80"/>
              </a:lnSpc>
            </a:pPr>
            <a:r>
              <a:rPr lang="ja-JP" altLang="en-US" sz="1700" b="1" dirty="0">
                <a:solidFill>
                  <a:srgbClr val="000000"/>
                </a:solidFill>
                <a:latin typeface="Noto Sans JP Heavy"/>
                <a:ea typeface="Noto Sans JP Heavy"/>
                <a:cs typeface="Microsoft GothicNeo" panose="020B0500000101010101" pitchFamily="34" charset="-127"/>
                <a:sym typeface="Noto Sans JP Heavy"/>
              </a:rPr>
              <a:t>情報資産の管理の徹底</a:t>
            </a:r>
            <a:endParaRPr lang="en-US" sz="1700" b="1" dirty="0">
              <a:solidFill>
                <a:srgbClr val="000000"/>
              </a:solidFill>
              <a:latin typeface="Noto Sans JP Heavy"/>
              <a:ea typeface="Noto Sans JP Heavy"/>
              <a:cs typeface="Microsoft GothicNeo" panose="020B0500000101010101" pitchFamily="34" charset="-127"/>
              <a:sym typeface="Noto Sans JP Heavy"/>
            </a:endParaRPr>
          </a:p>
        </p:txBody>
      </p:sp>
      <p:sp>
        <p:nvSpPr>
          <p:cNvPr id="84" name="TextBox 84"/>
          <p:cNvSpPr txBox="1"/>
          <p:nvPr/>
        </p:nvSpPr>
        <p:spPr>
          <a:xfrm>
            <a:off x="578464" y="8512262"/>
            <a:ext cx="195409" cy="281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51"/>
              </a:lnSpc>
            </a:pPr>
            <a:r>
              <a:rPr lang="en-US" sz="1679" b="1">
                <a:solidFill>
                  <a:srgbClr val="FFFFFF"/>
                </a:solidFill>
                <a:latin typeface="Noto Sans JP Heavy"/>
                <a:ea typeface="Noto Sans JP Heavy"/>
                <a:cs typeface="Microsoft GothicNeo" panose="020B0500000101010101" pitchFamily="34" charset="-127"/>
                <a:sym typeface="Noto Sans JP Heavy"/>
              </a:rPr>
              <a:t>6</a:t>
            </a:r>
          </a:p>
        </p:txBody>
      </p:sp>
      <p:sp>
        <p:nvSpPr>
          <p:cNvPr id="85" name="TextBox 85"/>
          <p:cNvSpPr txBox="1"/>
          <p:nvPr/>
        </p:nvSpPr>
        <p:spPr>
          <a:xfrm>
            <a:off x="4439737" y="6615118"/>
            <a:ext cx="2913666" cy="287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380"/>
              </a:lnSpc>
            </a:pPr>
            <a:r>
              <a:rPr lang="ja-JP" altLang="en-US" sz="1700" b="1" dirty="0">
                <a:solidFill>
                  <a:srgbClr val="000000"/>
                </a:solidFill>
                <a:latin typeface="Noto Sans JP Heavy"/>
                <a:ea typeface="Noto Sans JP Heavy"/>
                <a:cs typeface="Microsoft GothicNeo" panose="020B0500000101010101" pitchFamily="34" charset="-127"/>
                <a:sym typeface="Noto Sans JP Heavy"/>
              </a:rPr>
              <a:t>セキュリティ対策の実施</a:t>
            </a:r>
            <a:endParaRPr lang="en-US" sz="1700" b="1" dirty="0">
              <a:solidFill>
                <a:srgbClr val="000000"/>
              </a:solidFill>
              <a:latin typeface="Noto Sans JP Heavy"/>
              <a:ea typeface="Noto Sans JP Heavy"/>
              <a:cs typeface="Microsoft GothicNeo" panose="020B0500000101010101" pitchFamily="34" charset="-127"/>
              <a:sym typeface="Noto Sans JP Heavy"/>
            </a:endParaRPr>
          </a:p>
        </p:txBody>
      </p:sp>
      <p:sp>
        <p:nvSpPr>
          <p:cNvPr id="86" name="TextBox 86"/>
          <p:cNvSpPr txBox="1"/>
          <p:nvPr/>
        </p:nvSpPr>
        <p:spPr>
          <a:xfrm>
            <a:off x="1591663" y="6983093"/>
            <a:ext cx="2031577" cy="12840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680"/>
              </a:lnSpc>
            </a:pPr>
            <a:r>
              <a:rPr lang="ja-JP" altLang="en-US" sz="1200" b="1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icrosoft GothicNeo" panose="020B0500000101010101" pitchFamily="34" charset="-127"/>
                <a:sym typeface="Noto Sans JP Medium"/>
              </a:rPr>
              <a:t>指導者用端末では重要性</a:t>
            </a:r>
            <a:r>
              <a:rPr lang="en-US" altLang="ja-JP" sz="1200" b="1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icrosoft GothicNeo" panose="020B0500000101010101" pitchFamily="34" charset="-127"/>
                <a:sym typeface="Noto Sans JP Medium"/>
              </a:rPr>
              <a:t>Ⅰ</a:t>
            </a:r>
            <a:r>
              <a:rPr lang="ja-JP" altLang="en-US" sz="1200" b="1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icrosoft GothicNeo" panose="020B0500000101010101" pitchFamily="34" charset="-127"/>
                <a:sym typeface="Noto Sans JP Medium"/>
              </a:rPr>
              <a:t>（秘匿情報）は原則、扱うことができません。各校の情報セキュリティ実施手順に基づき、「情報資産の分類とその管理」必ず確認してください。</a:t>
            </a:r>
            <a:endParaRPr lang="en-US" sz="1200" b="1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icrosoft GothicNeo" panose="020B0500000101010101" pitchFamily="34" charset="-127"/>
              <a:sym typeface="Noto Sans JP Medium"/>
            </a:endParaRPr>
          </a:p>
        </p:txBody>
      </p:sp>
      <p:sp>
        <p:nvSpPr>
          <p:cNvPr id="87" name="TextBox 87"/>
          <p:cNvSpPr txBox="1"/>
          <p:nvPr/>
        </p:nvSpPr>
        <p:spPr>
          <a:xfrm>
            <a:off x="5153331" y="7029967"/>
            <a:ext cx="2116059" cy="10660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680"/>
              </a:lnSpc>
            </a:pPr>
            <a:r>
              <a:rPr lang="ja-JP" altLang="en-US" sz="1200" b="1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icrosoft GothicNeo" panose="020B0500000101010101" pitchFamily="34" charset="-127"/>
                <a:sym typeface="Noto Sans JP Medium"/>
              </a:rPr>
              <a:t>教育情報ネットワークに接続することで、適切なセキュリティ対策が実施されます。端末をネットワークに接続するだけで、自動的に最新の状態にアップデートが可能です。</a:t>
            </a:r>
            <a:endParaRPr lang="en-US" sz="1200" b="1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icrosoft GothicNeo" panose="020B0500000101010101" pitchFamily="34" charset="-127"/>
              <a:sym typeface="Noto Sans JP Medium"/>
            </a:endParaRPr>
          </a:p>
        </p:txBody>
      </p:sp>
      <p:sp>
        <p:nvSpPr>
          <p:cNvPr id="89" name="TextBox 89"/>
          <p:cNvSpPr txBox="1"/>
          <p:nvPr/>
        </p:nvSpPr>
        <p:spPr>
          <a:xfrm>
            <a:off x="829048" y="2274866"/>
            <a:ext cx="2934369" cy="287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80"/>
              </a:lnSpc>
            </a:pPr>
            <a:r>
              <a:rPr lang="ja-JP" altLang="en-US" sz="1700" b="1" dirty="0">
                <a:solidFill>
                  <a:srgbClr val="000000"/>
                </a:solidFill>
                <a:latin typeface="Noto Sans JP Heavy"/>
                <a:ea typeface="Noto Sans JP Heavy"/>
                <a:cs typeface="Microsoft GothicNeo" panose="020B0500000101010101" pitchFamily="34" charset="-127"/>
                <a:sym typeface="Noto Sans JP Heavy"/>
              </a:rPr>
              <a:t>故障した際はすぐに報告</a:t>
            </a:r>
            <a:endParaRPr lang="en-US" sz="1700" b="1" dirty="0">
              <a:solidFill>
                <a:srgbClr val="000000"/>
              </a:solidFill>
              <a:latin typeface="Noto Sans JP Heavy"/>
              <a:ea typeface="Noto Sans JP Heavy"/>
              <a:cs typeface="Microsoft GothicNeo" panose="020B0500000101010101" pitchFamily="34" charset="-127"/>
              <a:sym typeface="Noto Sans JP Heavy"/>
            </a:endParaRPr>
          </a:p>
        </p:txBody>
      </p:sp>
      <p:sp>
        <p:nvSpPr>
          <p:cNvPr id="94" name="楕円 93">
            <a:extLst>
              <a:ext uri="{FF2B5EF4-FFF2-40B4-BE49-F238E27FC236}">
                <a16:creationId xmlns:a16="http://schemas.microsoft.com/office/drawing/2014/main" id="{5EA87604-591D-A2C1-1F2A-4C24687516A3}"/>
              </a:ext>
            </a:extLst>
          </p:cNvPr>
          <p:cNvSpPr/>
          <p:nvPr/>
        </p:nvSpPr>
        <p:spPr>
          <a:xfrm>
            <a:off x="4180072" y="970411"/>
            <a:ext cx="728548" cy="626347"/>
          </a:xfrm>
          <a:prstGeom prst="ellipse">
            <a:avLst/>
          </a:prstGeom>
          <a:solidFill>
            <a:srgbClr val="004AA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2" name="TextBox 92"/>
          <p:cNvSpPr txBox="1"/>
          <p:nvPr/>
        </p:nvSpPr>
        <p:spPr>
          <a:xfrm>
            <a:off x="1475667" y="2696884"/>
            <a:ext cx="1894944" cy="1284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80"/>
              </a:lnSpc>
            </a:pPr>
            <a:r>
              <a:rPr lang="ja-JP" altLang="en-US" sz="1200" b="1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icrosoft GothicNeo" panose="020B0500000101010101" pitchFamily="34" charset="-127"/>
                <a:sym typeface="Noto Sans JP Medium"/>
              </a:rPr>
              <a:t>指導者用端末は、持ち運びを前提としているため、校務用端末とは異なり、保証範囲を拡充しています。故障した場合は、安心して、管理職を通じて保守業者に連絡してください。</a:t>
            </a:r>
            <a:endParaRPr lang="en-US" sz="1200" b="1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icrosoft GothicNeo" panose="020B0500000101010101" pitchFamily="34" charset="-127"/>
              <a:sym typeface="Noto Sans JP Medium"/>
            </a:endParaRPr>
          </a:p>
        </p:txBody>
      </p:sp>
      <p:sp>
        <p:nvSpPr>
          <p:cNvPr id="71" name="TextBox 71"/>
          <p:cNvSpPr txBox="1"/>
          <p:nvPr/>
        </p:nvSpPr>
        <p:spPr>
          <a:xfrm>
            <a:off x="4199784" y="776536"/>
            <a:ext cx="1331944" cy="1634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392"/>
              </a:lnSpc>
            </a:pPr>
            <a:r>
              <a:rPr lang="en-US" altLang="ja-JP" sz="9566" b="1" dirty="0">
                <a:solidFill>
                  <a:srgbClr val="FFFFFF"/>
                </a:solidFill>
                <a:latin typeface="Noto Sans JP Bold"/>
                <a:ea typeface="Noto Sans JP Bold"/>
                <a:cs typeface="Noto Sans JP Bold"/>
                <a:sym typeface="Noto Sans JP Bold"/>
              </a:rPr>
              <a:t>7</a:t>
            </a:r>
            <a:endParaRPr lang="en-US" sz="9566" b="1" dirty="0">
              <a:solidFill>
                <a:srgbClr val="FFFFFF"/>
              </a:solidFill>
              <a:latin typeface="Noto Sans JP Bold"/>
              <a:ea typeface="Noto Sans JP Bold"/>
              <a:cs typeface="Noto Sans JP Bold"/>
              <a:sym typeface="Noto Sans JP Bold"/>
            </a:endParaRPr>
          </a:p>
        </p:txBody>
      </p:sp>
      <p:sp>
        <p:nvSpPr>
          <p:cNvPr id="95" name="矢印: 右 94">
            <a:extLst>
              <a:ext uri="{FF2B5EF4-FFF2-40B4-BE49-F238E27FC236}">
                <a16:creationId xmlns:a16="http://schemas.microsoft.com/office/drawing/2014/main" id="{C00C8130-D637-CA71-DC2D-862F6187E21E}"/>
              </a:ext>
            </a:extLst>
          </p:cNvPr>
          <p:cNvSpPr/>
          <p:nvPr/>
        </p:nvSpPr>
        <p:spPr>
          <a:xfrm>
            <a:off x="3593809" y="2959849"/>
            <a:ext cx="403225" cy="44583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6" name="TextBox 89">
            <a:extLst>
              <a:ext uri="{FF2B5EF4-FFF2-40B4-BE49-F238E27FC236}">
                <a16:creationId xmlns:a16="http://schemas.microsoft.com/office/drawing/2014/main" id="{0219F055-AB5E-1445-0ECA-72171D21B965}"/>
              </a:ext>
            </a:extLst>
          </p:cNvPr>
          <p:cNvSpPr txBox="1"/>
          <p:nvPr/>
        </p:nvSpPr>
        <p:spPr>
          <a:xfrm>
            <a:off x="4079085" y="2213178"/>
            <a:ext cx="3145685" cy="287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380"/>
              </a:lnSpc>
            </a:pPr>
            <a:r>
              <a:rPr lang="ja-JP" altLang="en-US" sz="1700" b="1" u="sng" dirty="0">
                <a:latin typeface="Noto Sans JP Heavy"/>
                <a:ea typeface="Noto Sans JP Heavy"/>
                <a:cs typeface="Microsoft GothicNeo" panose="020B0500000101010101" pitchFamily="34" charset="-127"/>
                <a:sym typeface="Noto Sans JP Heavy"/>
              </a:rPr>
              <a:t>保証範囲（</a:t>
            </a:r>
            <a:r>
              <a:rPr lang="ja-JP" altLang="en-US" sz="1700" b="1" u="sng" dirty="0">
                <a:solidFill>
                  <a:srgbClr val="FF0000"/>
                </a:solidFill>
                <a:latin typeface="Noto Sans JP Heavy"/>
                <a:ea typeface="Noto Sans JP Heavy"/>
                <a:cs typeface="Microsoft GothicNeo" panose="020B0500000101010101" pitchFamily="34" charset="-127"/>
                <a:sym typeface="Noto Sans JP Heavy"/>
              </a:rPr>
              <a:t>原則、費用負担無</a:t>
            </a:r>
            <a:r>
              <a:rPr lang="ja-JP" altLang="en-US" sz="1700" b="1" u="sng" dirty="0">
                <a:latin typeface="Noto Sans JP Heavy"/>
                <a:ea typeface="Noto Sans JP Heavy"/>
                <a:cs typeface="Microsoft GothicNeo" panose="020B0500000101010101" pitchFamily="34" charset="-127"/>
                <a:sym typeface="Noto Sans JP Heavy"/>
              </a:rPr>
              <a:t>）</a:t>
            </a:r>
            <a:endParaRPr lang="en-US" sz="1700" b="1" u="sng" dirty="0">
              <a:latin typeface="Noto Sans JP Heavy"/>
              <a:ea typeface="Noto Sans JP Heavy"/>
              <a:cs typeface="Microsoft GothicNeo" panose="020B0500000101010101" pitchFamily="34" charset="-127"/>
              <a:sym typeface="Noto Sans JP Heavy"/>
            </a:endParaRPr>
          </a:p>
        </p:txBody>
      </p:sp>
      <p:sp>
        <p:nvSpPr>
          <p:cNvPr id="98" name="TextBox 87">
            <a:extLst>
              <a:ext uri="{FF2B5EF4-FFF2-40B4-BE49-F238E27FC236}">
                <a16:creationId xmlns:a16="http://schemas.microsoft.com/office/drawing/2014/main" id="{C8641AC4-BE66-B032-764D-9B0B049AD7A5}"/>
              </a:ext>
            </a:extLst>
          </p:cNvPr>
          <p:cNvSpPr txBox="1"/>
          <p:nvPr/>
        </p:nvSpPr>
        <p:spPr>
          <a:xfrm>
            <a:off x="4090178" y="2557774"/>
            <a:ext cx="3047368" cy="8480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680"/>
              </a:lnSpc>
            </a:pPr>
            <a:r>
              <a:rPr lang="ja-JP" altLang="en-US" sz="1200" b="1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icrosoft GothicNeo" panose="020B0500000101010101" pitchFamily="34" charset="-127"/>
                <a:sym typeface="Noto Sans JP Medium"/>
              </a:rPr>
              <a:t>〇　自然故障　盗難による損害、落下・衝撃等に</a:t>
            </a:r>
            <a:endParaRPr lang="en-US" altLang="ja-JP" sz="1200" b="1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icrosoft GothicNeo" panose="020B0500000101010101" pitchFamily="34" charset="-127"/>
              <a:sym typeface="Noto Sans JP Medium"/>
            </a:endParaRPr>
          </a:p>
          <a:p>
            <a:pPr algn="l">
              <a:lnSpc>
                <a:spcPts val="1680"/>
              </a:lnSpc>
            </a:pPr>
            <a:r>
              <a:rPr lang="ja-JP" altLang="en-US" sz="1200" b="1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icrosoft GothicNeo" panose="020B0500000101010101" pitchFamily="34" charset="-127"/>
                <a:sym typeface="Noto Sans JP Medium"/>
              </a:rPr>
              <a:t>　 　よる破損、水漏れによる損害等</a:t>
            </a:r>
          </a:p>
          <a:p>
            <a:pPr algn="l">
              <a:lnSpc>
                <a:spcPts val="1680"/>
              </a:lnSpc>
            </a:pPr>
            <a:r>
              <a:rPr lang="ja-JP" altLang="en-US" sz="1200" b="1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icrosoft GothicNeo" panose="020B0500000101010101" pitchFamily="34" charset="-127"/>
                <a:sym typeface="Noto Sans JP Medium"/>
              </a:rPr>
              <a:t>〇　修理中の代替機は保証の範囲で準備可能</a:t>
            </a:r>
            <a:endParaRPr lang="en-US" altLang="ja-JP" sz="1200" b="1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icrosoft GothicNeo" panose="020B0500000101010101" pitchFamily="34" charset="-127"/>
              <a:sym typeface="Noto Sans JP Medium"/>
            </a:endParaRPr>
          </a:p>
          <a:p>
            <a:pPr algn="l">
              <a:lnSpc>
                <a:spcPts val="1680"/>
              </a:lnSpc>
            </a:pPr>
            <a:r>
              <a:rPr lang="ja-JP" altLang="en-US" sz="1200" b="1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icrosoft GothicNeo" panose="020B0500000101010101" pitchFamily="34" charset="-127"/>
                <a:sym typeface="Noto Sans JP Medium"/>
              </a:rPr>
              <a:t>〇　カバー、バッテリー劣化は対象外</a:t>
            </a:r>
            <a:endParaRPr lang="en-US" sz="1200" b="1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icrosoft GothicNeo" panose="020B0500000101010101" pitchFamily="34" charset="-127"/>
              <a:sym typeface="Noto Sans JP Medium"/>
            </a:endParaRPr>
          </a:p>
        </p:txBody>
      </p:sp>
      <p:sp>
        <p:nvSpPr>
          <p:cNvPr id="99" name="テキスト ボックス 98">
            <a:extLst>
              <a:ext uri="{FF2B5EF4-FFF2-40B4-BE49-F238E27FC236}">
                <a16:creationId xmlns:a16="http://schemas.microsoft.com/office/drawing/2014/main" id="{37E5D33B-D73C-D639-3E46-5358667332F5}"/>
              </a:ext>
            </a:extLst>
          </p:cNvPr>
          <p:cNvSpPr txBox="1"/>
          <p:nvPr/>
        </p:nvSpPr>
        <p:spPr>
          <a:xfrm>
            <a:off x="4326579" y="3482681"/>
            <a:ext cx="2763239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保守業者　</a:t>
            </a:r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  <a:sym typeface="Wingdings" panose="05000000000000000000" pitchFamily="2" charset="2"/>
              </a:rPr>
              <a:t>（</a:t>
            </a:r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株）ﾐﾗｲﾄﾜﾝ</a:t>
            </a:r>
            <a:endParaRPr kumimoji="1" lang="en-US" altLang="ja-JP" sz="1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連絡先　　　</a:t>
            </a:r>
            <a:r>
              <a:rPr kumimoji="1" lang="en-US" altLang="ja-JP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TEL</a:t>
            </a:r>
            <a:r>
              <a:rPr kumimoji="1" lang="ja-JP" altLang="en-US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：</a:t>
            </a:r>
            <a:r>
              <a:rPr kumimoji="1" lang="en-US" altLang="ja-JP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078-822-6350</a:t>
            </a:r>
          </a:p>
          <a:p>
            <a:r>
              <a:rPr kumimoji="1" lang="ja-JP" altLang="ja-JP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受付時間：月～金</a:t>
            </a:r>
            <a:r>
              <a:rPr kumimoji="1" lang="en-US" altLang="ja-JP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 9</a:t>
            </a:r>
            <a:r>
              <a:rPr kumimoji="1" lang="ja-JP" altLang="ja-JP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：</a:t>
            </a:r>
            <a:r>
              <a:rPr kumimoji="1" lang="en-US" altLang="ja-JP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00</a:t>
            </a:r>
            <a:r>
              <a:rPr kumimoji="1" lang="ja-JP" altLang="ja-JP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～</a:t>
            </a:r>
            <a:r>
              <a:rPr kumimoji="1" lang="en-US" altLang="ja-JP" sz="1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17: 00</a:t>
            </a:r>
            <a:endParaRPr kumimoji="1" lang="ja-JP" altLang="en-US" sz="1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457919" y="6593568"/>
            <a:ext cx="333253" cy="333253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68" name="TextBox 68"/>
          <p:cNvSpPr txBox="1"/>
          <p:nvPr/>
        </p:nvSpPr>
        <p:spPr>
          <a:xfrm>
            <a:off x="566676" y="6618544"/>
            <a:ext cx="195409" cy="286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51"/>
              </a:lnSpc>
            </a:pPr>
            <a:r>
              <a:rPr lang="en-US" altLang="ja-JP" sz="1679" b="1" dirty="0">
                <a:solidFill>
                  <a:srgbClr val="FFFFFF"/>
                </a:solidFill>
                <a:latin typeface="Noto Sans JP Heavy"/>
                <a:ea typeface="Noto Sans JP Heavy"/>
                <a:cs typeface="Microsoft GothicNeo" panose="020B0500000101010101" pitchFamily="34" charset="-127"/>
                <a:sym typeface="Noto Sans JP Heavy"/>
              </a:rPr>
              <a:t>4</a:t>
            </a:r>
            <a:endParaRPr lang="en-US" sz="1679" b="1" dirty="0">
              <a:solidFill>
                <a:srgbClr val="FFFFFF"/>
              </a:solidFill>
              <a:latin typeface="Noto Sans JP Heavy"/>
              <a:ea typeface="Noto Sans JP Heavy"/>
              <a:cs typeface="Microsoft GothicNeo" panose="020B0500000101010101" pitchFamily="34" charset="-127"/>
              <a:sym typeface="Noto Sans JP Heavy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454587" y="2252735"/>
            <a:ext cx="333253" cy="333253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51" name="Group 51"/>
          <p:cNvGrpSpPr/>
          <p:nvPr/>
        </p:nvGrpSpPr>
        <p:grpSpPr>
          <a:xfrm>
            <a:off x="4015609" y="8494919"/>
            <a:ext cx="333253" cy="333253"/>
            <a:chOff x="0" y="0"/>
            <a:chExt cx="812800" cy="812800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3" name="TextBox 5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66" name="TextBox 66"/>
          <p:cNvSpPr txBox="1"/>
          <p:nvPr/>
        </p:nvSpPr>
        <p:spPr>
          <a:xfrm>
            <a:off x="526903" y="2278771"/>
            <a:ext cx="195409" cy="281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51"/>
              </a:lnSpc>
            </a:pPr>
            <a:r>
              <a:rPr lang="en-US" sz="1679" b="1">
                <a:solidFill>
                  <a:srgbClr val="FFFFFF"/>
                </a:solidFill>
                <a:latin typeface="Noto Sans JP Heavy"/>
                <a:ea typeface="Noto Sans JP Heavy"/>
                <a:cs typeface="Microsoft GothicNeo" panose="020B0500000101010101" pitchFamily="34" charset="-127"/>
                <a:sym typeface="Noto Sans JP Heavy"/>
              </a:rPr>
              <a:t>1</a:t>
            </a:r>
          </a:p>
        </p:txBody>
      </p:sp>
      <p:sp>
        <p:nvSpPr>
          <p:cNvPr id="88" name="TextBox 88"/>
          <p:cNvSpPr txBox="1"/>
          <p:nvPr/>
        </p:nvSpPr>
        <p:spPr>
          <a:xfrm>
            <a:off x="4110458" y="8533347"/>
            <a:ext cx="195409" cy="281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51"/>
              </a:lnSpc>
            </a:pPr>
            <a:r>
              <a:rPr lang="en-US" sz="1679" b="1">
                <a:solidFill>
                  <a:srgbClr val="FFFFFF"/>
                </a:solidFill>
                <a:latin typeface="Noto Sans JP Heavy"/>
                <a:ea typeface="Noto Sans JP Heavy"/>
                <a:cs typeface="Microsoft GothicNeo" panose="020B0500000101010101" pitchFamily="34" charset="-127"/>
                <a:sym typeface="Noto Sans JP Heavy"/>
              </a:rPr>
              <a:t>7</a:t>
            </a:r>
          </a:p>
        </p:txBody>
      </p:sp>
      <p:grpSp>
        <p:nvGrpSpPr>
          <p:cNvPr id="54" name="Group 23">
            <a:extLst>
              <a:ext uri="{FF2B5EF4-FFF2-40B4-BE49-F238E27FC236}">
                <a16:creationId xmlns:a16="http://schemas.microsoft.com/office/drawing/2014/main" id="{8D3C32F9-BB40-30F9-5E45-CDE60296899C}"/>
              </a:ext>
            </a:extLst>
          </p:cNvPr>
          <p:cNvGrpSpPr/>
          <p:nvPr/>
        </p:nvGrpSpPr>
        <p:grpSpPr>
          <a:xfrm>
            <a:off x="1711167" y="10018424"/>
            <a:ext cx="6609233" cy="532870"/>
            <a:chOff x="-1002711" y="-38100"/>
            <a:chExt cx="3434301" cy="611837"/>
          </a:xfrm>
        </p:grpSpPr>
        <p:sp>
          <p:nvSpPr>
            <p:cNvPr id="55" name="Freeform 24">
              <a:extLst>
                <a:ext uri="{FF2B5EF4-FFF2-40B4-BE49-F238E27FC236}">
                  <a16:creationId xmlns:a16="http://schemas.microsoft.com/office/drawing/2014/main" id="{CAB4D25A-1A11-276F-EDF1-D540806F7347}"/>
                </a:ext>
              </a:extLst>
            </p:cNvPr>
            <p:cNvSpPr/>
            <p:nvPr/>
          </p:nvSpPr>
          <p:spPr>
            <a:xfrm>
              <a:off x="-1002711" y="62502"/>
              <a:ext cx="3139261" cy="511235"/>
            </a:xfrm>
            <a:custGeom>
              <a:avLst/>
              <a:gdLst/>
              <a:ahLst/>
              <a:cxnLst/>
              <a:rect l="l" t="t" r="r" b="b"/>
              <a:pathLst>
                <a:path w="2431590" h="401192">
                  <a:moveTo>
                    <a:pt x="14833" y="0"/>
                  </a:moveTo>
                  <a:lnTo>
                    <a:pt x="2416757" y="0"/>
                  </a:lnTo>
                  <a:cubicBezTo>
                    <a:pt x="2424949" y="0"/>
                    <a:pt x="2431590" y="6641"/>
                    <a:pt x="2431590" y="14833"/>
                  </a:cubicBezTo>
                  <a:lnTo>
                    <a:pt x="2431590" y="386358"/>
                  </a:lnTo>
                  <a:cubicBezTo>
                    <a:pt x="2431590" y="394550"/>
                    <a:pt x="2424949" y="401192"/>
                    <a:pt x="2416757" y="401192"/>
                  </a:cubicBezTo>
                  <a:lnTo>
                    <a:pt x="14833" y="401192"/>
                  </a:lnTo>
                  <a:cubicBezTo>
                    <a:pt x="10899" y="401192"/>
                    <a:pt x="7126" y="399629"/>
                    <a:pt x="4345" y="396847"/>
                  </a:cubicBezTo>
                  <a:cubicBezTo>
                    <a:pt x="1563" y="394065"/>
                    <a:pt x="0" y="390292"/>
                    <a:pt x="0" y="386358"/>
                  </a:cubicBezTo>
                  <a:lnTo>
                    <a:pt x="0" y="14833"/>
                  </a:lnTo>
                  <a:cubicBezTo>
                    <a:pt x="0" y="10899"/>
                    <a:pt x="1563" y="7126"/>
                    <a:pt x="4345" y="4345"/>
                  </a:cubicBezTo>
                  <a:cubicBezTo>
                    <a:pt x="7126" y="1563"/>
                    <a:pt x="10899" y="0"/>
                    <a:pt x="14833" y="0"/>
                  </a:cubicBezTo>
                  <a:close/>
                </a:path>
              </a:pathLst>
            </a:custGeom>
            <a:noFill/>
          </p:spPr>
          <p:txBody>
            <a:bodyPr/>
            <a:lstStyle/>
            <a:p>
              <a:r>
                <a:rPr lang="ja-JP" altLang="en-US" sz="1400" b="1" dirty="0">
                  <a:latin typeface="+mn-ea"/>
                  <a:cs typeface="M+ Heavy"/>
                </a:rPr>
                <a:t>資料掲載</a:t>
              </a:r>
              <a:r>
                <a:rPr lang="en-US" altLang="ja-JP" sz="1400" b="1" dirty="0">
                  <a:latin typeface="M+ Heavy"/>
                  <a:ea typeface="M+ Heavy"/>
                  <a:cs typeface="M+ Heavy"/>
                </a:rPr>
                <a:t>URL</a:t>
              </a:r>
              <a:r>
                <a:rPr lang="ja-JP" altLang="en-US" sz="1400" b="1" dirty="0">
                  <a:latin typeface="M+ Heavy"/>
                  <a:ea typeface="M+ Heavy"/>
                  <a:cs typeface="M+ Heavy"/>
                </a:rPr>
                <a:t>：兵庫県教育情報ネット利用者</a:t>
              </a:r>
              <a:r>
                <a:rPr lang="en-US" altLang="ja-JP" sz="1400" b="1" dirty="0">
                  <a:latin typeface="M+ Heavy"/>
                  <a:ea typeface="M+ Heavy"/>
                  <a:cs typeface="M+ Heavy"/>
                </a:rPr>
                <a:t>/</a:t>
              </a:r>
              <a:r>
                <a:rPr lang="ja-JP" altLang="en-US" sz="1400" b="1" dirty="0">
                  <a:latin typeface="M+ Heavy"/>
                  <a:ea typeface="M+ Heavy"/>
                  <a:cs typeface="M+ Heavy"/>
                </a:rPr>
                <a:t>学校担当者サイト</a:t>
              </a:r>
              <a:endParaRPr lang="en-US" altLang="ja-JP" sz="1400" b="1" dirty="0">
                <a:latin typeface="M+ Heavy"/>
                <a:ea typeface="M+ Heavy"/>
                <a:cs typeface="M+ Heavy"/>
              </a:endParaRPr>
            </a:p>
            <a:p>
              <a:r>
                <a:rPr lang="ja-JP" altLang="en-US" sz="1400" b="1" dirty="0">
                  <a:latin typeface="M+ Heavy"/>
                  <a:ea typeface="M+ Heavy"/>
                  <a:cs typeface="M+ Heavy"/>
                </a:rPr>
                <a:t>　　　　　　　　　　</a:t>
              </a:r>
              <a:r>
                <a:rPr lang="en-US" altLang="ja-JP" sz="1400" b="1" dirty="0">
                  <a:latin typeface="M+ Heavy"/>
                  <a:ea typeface="M+ Heavy"/>
                  <a:cs typeface="M+ Heavy"/>
                </a:rPr>
                <a:t>https://dmzcms.hyogo-c.ed.jp/yuzuriha/NC3/</a:t>
              </a:r>
              <a:endParaRPr lang="ja-JP" altLang="en-US" sz="1400" b="1" dirty="0">
                <a:latin typeface="M+ Heavy"/>
                <a:ea typeface="M+ Heavy"/>
                <a:cs typeface="M+ Heavy"/>
              </a:endParaRPr>
            </a:p>
          </p:txBody>
        </p:sp>
        <p:sp>
          <p:nvSpPr>
            <p:cNvPr id="56" name="TextBox 25">
              <a:extLst>
                <a:ext uri="{FF2B5EF4-FFF2-40B4-BE49-F238E27FC236}">
                  <a16:creationId xmlns:a16="http://schemas.microsoft.com/office/drawing/2014/main" id="{4E36BBEE-0AD9-34B4-41DB-A6FD6E0ED930}"/>
                </a:ext>
              </a:extLst>
            </p:cNvPr>
            <p:cNvSpPr txBox="1"/>
            <p:nvPr/>
          </p:nvSpPr>
          <p:spPr>
            <a:xfrm>
              <a:off x="0" y="-38100"/>
              <a:ext cx="2431590" cy="4392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 sz="1400"/>
            </a:p>
          </p:txBody>
        </p:sp>
      </p:grpSp>
      <p:pic>
        <p:nvPicPr>
          <p:cNvPr id="93" name="図 92">
            <a:extLst>
              <a:ext uri="{FF2B5EF4-FFF2-40B4-BE49-F238E27FC236}">
                <a16:creationId xmlns:a16="http://schemas.microsoft.com/office/drawing/2014/main" id="{B4392546-1893-0C4C-D5A9-BCA7FF876BE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705391" y="10086084"/>
            <a:ext cx="584761" cy="58393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434</Words>
  <Application>Microsoft Office PowerPoint</Application>
  <PresentationFormat>ユーザー設定</PresentationFormat>
  <Paragraphs>35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8" baseType="lpstr">
      <vt:lpstr>M+ Heavy</vt:lpstr>
      <vt:lpstr>Noto Sans JP Heavy</vt:lpstr>
      <vt:lpstr>Arial</vt:lpstr>
      <vt:lpstr>Calibri</vt:lpstr>
      <vt:lpstr>Noto Sans JP Bold</vt:lpstr>
      <vt:lpstr>Meiryo UI</vt:lpstr>
      <vt:lpstr>Office Theme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青　白　シンプル　仕事効率　ビジネス　図解　8選　目標　A4　チラシ　縦</dc:title>
  <dc:creator>前田　祐介</dc:creator>
  <cp:lastModifiedBy>西海　豪紀</cp:lastModifiedBy>
  <cp:revision>13</cp:revision>
  <cp:lastPrinted>2025-04-07T08:10:33Z</cp:lastPrinted>
  <dcterms:created xsi:type="dcterms:W3CDTF">2006-08-16T00:00:00Z</dcterms:created>
  <dcterms:modified xsi:type="dcterms:W3CDTF">2025-04-07T08:10:37Z</dcterms:modified>
  <dc:identifier>DAGe5844e-U</dc:identifier>
</cp:coreProperties>
</file>